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7" r:id="rId4"/>
  </p:sldMasterIdLst>
  <p:notesMasterIdLst>
    <p:notesMasterId r:id="rId2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9144000" cy="5143500" type="screen16x9"/>
  <p:notesSz cx="6858000" cy="9144000"/>
  <p:embeddedFontLst>
    <p:embeddedFont>
      <p:font typeface="Baumans" panose="020B0604020202020204" charset="0"/>
      <p:regular r:id="rId29"/>
    </p:embeddedFont>
    <p:embeddedFont>
      <p:font typeface="Nunito" pitchFamily="2" charset="0"/>
      <p:regular r:id="rId30"/>
      <p:bold r:id="rId31"/>
      <p:italic r:id="rId32"/>
      <p:boldItalic r:id="rId33"/>
    </p:embeddedFont>
    <p:embeddedFont>
      <p:font typeface="Nunito Light" pitchFamily="2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F28FCD-DB92-4785-808C-80F46200A178}" v="3" dt="2023-10-29T12:03:21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ayak Goyal" userId="S::20d070088@iitb.ac.in::6365cc20-8f0c-4bb0-a7ae-0f0f8079fcfa" providerId="AD" clId="Web-{3AF28FCD-DB92-4785-808C-80F46200A178}"/>
    <pc:docChg chg="modSld">
      <pc:chgData name="Vinayak Goyal" userId="S::20d070088@iitb.ac.in::6365cc20-8f0c-4bb0-a7ae-0f0f8079fcfa" providerId="AD" clId="Web-{3AF28FCD-DB92-4785-808C-80F46200A178}" dt="2023-10-29T12:03:19.524" v="1" actId="20577"/>
      <pc:docMkLst>
        <pc:docMk/>
      </pc:docMkLst>
      <pc:sldChg chg="modSp">
        <pc:chgData name="Vinayak Goyal" userId="S::20d070088@iitb.ac.in::6365cc20-8f0c-4bb0-a7ae-0f0f8079fcfa" providerId="AD" clId="Web-{3AF28FCD-DB92-4785-808C-80F46200A178}" dt="2023-10-29T12:03:19.524" v="1" actId="20577"/>
        <pc:sldMkLst>
          <pc:docMk/>
          <pc:sldMk cId="0" sldId="276"/>
        </pc:sldMkLst>
        <pc:spChg chg="mod">
          <ac:chgData name="Vinayak Goyal" userId="S::20d070088@iitb.ac.in::6365cc20-8f0c-4bb0-a7ae-0f0f8079fcfa" providerId="AD" clId="Web-{3AF28FCD-DB92-4785-808C-80F46200A178}" dt="2023-10-29T12:03:19.524" v="1" actId="20577"/>
          <ac:spMkLst>
            <pc:docMk/>
            <pc:sldMk cId="0" sldId="276"/>
            <ac:spMk id="443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Google Shape;42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1" name="Google Shape;42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25ca993433d_3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25ca993433d_3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25ca993433d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Google Shape;4329;g25ca993433d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7" name="Google Shape;4337;g25ca993433d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8" name="Google Shape;4338;g25ca993433d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8" name="Google Shape;4348;g25ca993433d_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9" name="Google Shape;4349;g25ca993433d_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g25ca993433d_3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9" name="Google Shape;4359;g25ca993433d_3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7" name="Google Shape;4367;g25ca993433d_3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8" name="Google Shape;4368;g25ca993433d_3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8" name="Google Shape;4378;g25ca993433d_3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9" name="Google Shape;4379;g25ca993433d_3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6" name="Google Shape;4386;g25ca993433d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7" name="Google Shape;4387;g25ca993433d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9" name="Google Shape;4399;g25ca993433d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0" name="Google Shape;4400;g25ca993433d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Google Shape;4414;g25ca993433d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5" name="Google Shape;4415;g25ca993433d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6" name="Google Shape;4246;g25ca993433d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7" name="Google Shape;4247;g25ca993433d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7" name="Google Shape;4427;g25ca993433d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8" name="Google Shape;4428;g25ca993433d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5" name="Google Shape;4435;g25cb9376301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6" name="Google Shape;4436;g25cb9376301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3" name="Google Shape;4443;g25ca993433d_4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4" name="Google Shape;4444;g25ca993433d_4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1" name="Google Shape;4451;g25cb9376301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2" name="Google Shape;4452;g25cb9376301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Google Shape;4254;g25ca993433d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5" name="Google Shape;4255;g25ca993433d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g25ca993433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3" name="Google Shape;4263;g25ca993433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4" name="Google Shape;4274;g25ca993433d_4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5" name="Google Shape;4275;g25ca993433d_4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1" name="Google Shape;4281;g25ca993433d_4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2" name="Google Shape;4282;g25ca993433d_4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8" name="Google Shape;4288;g25ca993433d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9" name="Google Shape;4289;g25ca993433d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6" name="Google Shape;4296;g25ca993433d_4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7" name="Google Shape;4297;g25ca993433d_4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" name="Google Shape;4303;g25ca993433d_3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4" name="Google Shape;4304;g25ca993433d_3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F253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1" name="Google Shape;11;p2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2"/>
          <p:cNvSpPr/>
          <p:nvPr/>
        </p:nvSpPr>
        <p:spPr>
          <a:xfrm>
            <a:off x="720000" y="50"/>
            <a:ext cx="3636900" cy="5143500"/>
          </a:xfrm>
          <a:prstGeom prst="parallelogram">
            <a:avLst>
              <a:gd name="adj" fmla="val 34228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"/>
          <p:cNvSpPr txBox="1">
            <a:spLocks noGrp="1"/>
          </p:cNvSpPr>
          <p:nvPr>
            <p:ph type="ctrTitle"/>
          </p:nvPr>
        </p:nvSpPr>
        <p:spPr>
          <a:xfrm>
            <a:off x="872400" y="1193400"/>
            <a:ext cx="5529900" cy="20472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>
                <a:solidFill>
                  <a:srgbClr val="92D9F5"/>
                </a:solidFill>
                <a:latin typeface="Baumans"/>
                <a:ea typeface="Baumans"/>
                <a:cs typeface="Baumans"/>
                <a:sym typeface="Baum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"/>
          <p:cNvSpPr txBox="1">
            <a:spLocks noGrp="1"/>
          </p:cNvSpPr>
          <p:nvPr>
            <p:ph type="subTitle" idx="1"/>
          </p:nvPr>
        </p:nvSpPr>
        <p:spPr>
          <a:xfrm>
            <a:off x="872400" y="3469213"/>
            <a:ext cx="5529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6" name="Google Shape;146;p2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47" name="Google Shape;147;p2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2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2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2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2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2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2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2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2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2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2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9" name="Google Shape;159;p2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60" name="Google Shape;160;p2"/>
          <p:cNvGrpSpPr/>
          <p:nvPr/>
        </p:nvGrpSpPr>
        <p:grpSpPr>
          <a:xfrm>
            <a:off x="5558525" y="-2042151"/>
            <a:ext cx="5441999" cy="10139374"/>
            <a:chOff x="5939525" y="-2042151"/>
            <a:chExt cx="5441999" cy="10139374"/>
          </a:xfrm>
        </p:grpSpPr>
        <p:sp>
          <p:nvSpPr>
            <p:cNvPr id="161" name="Google Shape;161;p2"/>
            <p:cNvSpPr/>
            <p:nvPr/>
          </p:nvSpPr>
          <p:spPr>
            <a:xfrm>
              <a:off x="5939525" y="-2042151"/>
              <a:ext cx="5441999" cy="10139374"/>
            </a:xfrm>
            <a:custGeom>
              <a:avLst/>
              <a:gdLst/>
              <a:ahLst/>
              <a:cxnLst/>
              <a:rect l="l" t="t" r="r" b="b"/>
              <a:pathLst>
                <a:path w="11168" h="20808" extrusionOk="0">
                  <a:moveTo>
                    <a:pt x="10911" y="4097"/>
                  </a:moveTo>
                  <a:cubicBezTo>
                    <a:pt x="10816" y="4025"/>
                    <a:pt x="10702" y="3977"/>
                    <a:pt x="10607" y="3918"/>
                  </a:cubicBezTo>
                  <a:lnTo>
                    <a:pt x="10535" y="3876"/>
                  </a:lnTo>
                  <a:cubicBezTo>
                    <a:pt x="10518" y="3870"/>
                    <a:pt x="10506" y="3864"/>
                    <a:pt x="10482" y="3858"/>
                  </a:cubicBezTo>
                  <a:cubicBezTo>
                    <a:pt x="10494" y="3816"/>
                    <a:pt x="10506" y="3787"/>
                    <a:pt x="10506" y="3769"/>
                  </a:cubicBezTo>
                  <a:cubicBezTo>
                    <a:pt x="10523" y="3626"/>
                    <a:pt x="10464" y="3518"/>
                    <a:pt x="10315" y="3453"/>
                  </a:cubicBezTo>
                  <a:cubicBezTo>
                    <a:pt x="10225" y="3411"/>
                    <a:pt x="10130" y="3387"/>
                    <a:pt x="10017" y="3387"/>
                  </a:cubicBezTo>
                  <a:cubicBezTo>
                    <a:pt x="9945" y="3387"/>
                    <a:pt x="9868" y="3393"/>
                    <a:pt x="9790" y="3417"/>
                  </a:cubicBezTo>
                  <a:cubicBezTo>
                    <a:pt x="9641" y="3453"/>
                    <a:pt x="9492" y="3471"/>
                    <a:pt x="9319" y="3471"/>
                  </a:cubicBezTo>
                  <a:cubicBezTo>
                    <a:pt x="9206" y="3471"/>
                    <a:pt x="9093" y="3459"/>
                    <a:pt x="8973" y="3447"/>
                  </a:cubicBezTo>
                  <a:cubicBezTo>
                    <a:pt x="8854" y="3429"/>
                    <a:pt x="8735" y="3423"/>
                    <a:pt x="8610" y="3423"/>
                  </a:cubicBezTo>
                  <a:cubicBezTo>
                    <a:pt x="8341" y="3423"/>
                    <a:pt x="8079" y="3453"/>
                    <a:pt x="7870" y="3488"/>
                  </a:cubicBezTo>
                  <a:cubicBezTo>
                    <a:pt x="7864" y="3453"/>
                    <a:pt x="7859" y="3423"/>
                    <a:pt x="7823" y="3387"/>
                  </a:cubicBezTo>
                  <a:cubicBezTo>
                    <a:pt x="7656" y="3202"/>
                    <a:pt x="7465" y="3053"/>
                    <a:pt x="7227" y="2946"/>
                  </a:cubicBezTo>
                  <a:cubicBezTo>
                    <a:pt x="7167" y="2916"/>
                    <a:pt x="7113" y="2910"/>
                    <a:pt x="7054" y="2910"/>
                  </a:cubicBezTo>
                  <a:cubicBezTo>
                    <a:pt x="7024" y="2910"/>
                    <a:pt x="6994" y="2916"/>
                    <a:pt x="6964" y="2922"/>
                  </a:cubicBezTo>
                  <a:cubicBezTo>
                    <a:pt x="6994" y="2803"/>
                    <a:pt x="6964" y="2672"/>
                    <a:pt x="6887" y="2576"/>
                  </a:cubicBezTo>
                  <a:cubicBezTo>
                    <a:pt x="6851" y="2529"/>
                    <a:pt x="6809" y="2499"/>
                    <a:pt x="6756" y="2487"/>
                  </a:cubicBezTo>
                  <a:cubicBezTo>
                    <a:pt x="6762" y="2445"/>
                    <a:pt x="6767" y="2409"/>
                    <a:pt x="6767" y="2380"/>
                  </a:cubicBezTo>
                  <a:lnTo>
                    <a:pt x="6767" y="2356"/>
                  </a:lnTo>
                  <a:cubicBezTo>
                    <a:pt x="6767" y="2350"/>
                    <a:pt x="6767" y="2344"/>
                    <a:pt x="6762" y="2338"/>
                  </a:cubicBezTo>
                  <a:cubicBezTo>
                    <a:pt x="6762" y="2326"/>
                    <a:pt x="6762" y="2320"/>
                    <a:pt x="6756" y="2320"/>
                  </a:cubicBezTo>
                  <a:cubicBezTo>
                    <a:pt x="6756" y="2129"/>
                    <a:pt x="6618" y="2052"/>
                    <a:pt x="6547" y="2016"/>
                  </a:cubicBezTo>
                  <a:cubicBezTo>
                    <a:pt x="6541" y="2016"/>
                    <a:pt x="6541" y="2010"/>
                    <a:pt x="6529" y="2010"/>
                  </a:cubicBezTo>
                  <a:cubicBezTo>
                    <a:pt x="6583" y="1938"/>
                    <a:pt x="6577" y="1861"/>
                    <a:pt x="6577" y="1837"/>
                  </a:cubicBezTo>
                  <a:cubicBezTo>
                    <a:pt x="6571" y="1700"/>
                    <a:pt x="6499" y="1593"/>
                    <a:pt x="6410" y="1509"/>
                  </a:cubicBezTo>
                  <a:cubicBezTo>
                    <a:pt x="6422" y="1503"/>
                    <a:pt x="6428" y="1491"/>
                    <a:pt x="6428" y="1479"/>
                  </a:cubicBezTo>
                  <a:cubicBezTo>
                    <a:pt x="6463" y="1396"/>
                    <a:pt x="6457" y="1324"/>
                    <a:pt x="6452" y="1271"/>
                  </a:cubicBezTo>
                  <a:lnTo>
                    <a:pt x="6452" y="1253"/>
                  </a:lnTo>
                  <a:cubicBezTo>
                    <a:pt x="6434" y="1086"/>
                    <a:pt x="6398" y="1014"/>
                    <a:pt x="6285" y="967"/>
                  </a:cubicBezTo>
                  <a:cubicBezTo>
                    <a:pt x="6302" y="937"/>
                    <a:pt x="6302" y="907"/>
                    <a:pt x="6291" y="877"/>
                  </a:cubicBezTo>
                  <a:cubicBezTo>
                    <a:pt x="6285" y="847"/>
                    <a:pt x="6285" y="806"/>
                    <a:pt x="6285" y="770"/>
                  </a:cubicBezTo>
                  <a:cubicBezTo>
                    <a:pt x="6279" y="704"/>
                    <a:pt x="6279" y="621"/>
                    <a:pt x="6231" y="531"/>
                  </a:cubicBezTo>
                  <a:cubicBezTo>
                    <a:pt x="6219" y="496"/>
                    <a:pt x="6183" y="418"/>
                    <a:pt x="6100" y="382"/>
                  </a:cubicBezTo>
                  <a:cubicBezTo>
                    <a:pt x="6106" y="370"/>
                    <a:pt x="6106" y="347"/>
                    <a:pt x="6106" y="329"/>
                  </a:cubicBezTo>
                  <a:cubicBezTo>
                    <a:pt x="6100" y="239"/>
                    <a:pt x="6094" y="168"/>
                    <a:pt x="6070" y="102"/>
                  </a:cubicBezTo>
                  <a:cubicBezTo>
                    <a:pt x="6046" y="42"/>
                    <a:pt x="5986" y="1"/>
                    <a:pt x="5927" y="1"/>
                  </a:cubicBezTo>
                  <a:lnTo>
                    <a:pt x="5897" y="1"/>
                  </a:lnTo>
                  <a:cubicBezTo>
                    <a:pt x="5873" y="13"/>
                    <a:pt x="5855" y="13"/>
                    <a:pt x="5837" y="19"/>
                  </a:cubicBezTo>
                  <a:cubicBezTo>
                    <a:pt x="5820" y="19"/>
                    <a:pt x="5808" y="25"/>
                    <a:pt x="5802" y="25"/>
                  </a:cubicBezTo>
                  <a:cubicBezTo>
                    <a:pt x="5778" y="25"/>
                    <a:pt x="5754" y="19"/>
                    <a:pt x="5730" y="19"/>
                  </a:cubicBezTo>
                  <a:cubicBezTo>
                    <a:pt x="5515" y="19"/>
                    <a:pt x="5450" y="197"/>
                    <a:pt x="5396" y="317"/>
                  </a:cubicBezTo>
                  <a:cubicBezTo>
                    <a:pt x="5384" y="353"/>
                    <a:pt x="5384" y="388"/>
                    <a:pt x="5396" y="430"/>
                  </a:cubicBezTo>
                  <a:lnTo>
                    <a:pt x="5396" y="430"/>
                  </a:lnTo>
                  <a:cubicBezTo>
                    <a:pt x="5247" y="537"/>
                    <a:pt x="5188" y="704"/>
                    <a:pt x="5217" y="907"/>
                  </a:cubicBezTo>
                  <a:cubicBezTo>
                    <a:pt x="5146" y="925"/>
                    <a:pt x="5086" y="979"/>
                    <a:pt x="5044" y="1074"/>
                  </a:cubicBezTo>
                  <a:cubicBezTo>
                    <a:pt x="5003" y="1181"/>
                    <a:pt x="5015" y="1277"/>
                    <a:pt x="5033" y="1360"/>
                  </a:cubicBezTo>
                  <a:lnTo>
                    <a:pt x="5033" y="1372"/>
                  </a:lnTo>
                  <a:cubicBezTo>
                    <a:pt x="5033" y="1384"/>
                    <a:pt x="5039" y="1390"/>
                    <a:pt x="5039" y="1402"/>
                  </a:cubicBezTo>
                  <a:cubicBezTo>
                    <a:pt x="4955" y="1432"/>
                    <a:pt x="4895" y="1503"/>
                    <a:pt x="4866" y="1599"/>
                  </a:cubicBezTo>
                  <a:cubicBezTo>
                    <a:pt x="4848" y="1670"/>
                    <a:pt x="4836" y="1748"/>
                    <a:pt x="4848" y="1819"/>
                  </a:cubicBezTo>
                  <a:cubicBezTo>
                    <a:pt x="4854" y="1897"/>
                    <a:pt x="4889" y="1956"/>
                    <a:pt x="4937" y="1992"/>
                  </a:cubicBezTo>
                  <a:cubicBezTo>
                    <a:pt x="4848" y="2099"/>
                    <a:pt x="4764" y="2219"/>
                    <a:pt x="4746" y="2386"/>
                  </a:cubicBezTo>
                  <a:cubicBezTo>
                    <a:pt x="4734" y="2386"/>
                    <a:pt x="4717" y="2380"/>
                    <a:pt x="4705" y="2380"/>
                  </a:cubicBezTo>
                  <a:cubicBezTo>
                    <a:pt x="4591" y="2380"/>
                    <a:pt x="4502" y="2439"/>
                    <a:pt x="4460" y="2535"/>
                  </a:cubicBezTo>
                  <a:cubicBezTo>
                    <a:pt x="4436" y="2594"/>
                    <a:pt x="4430" y="2648"/>
                    <a:pt x="4436" y="2702"/>
                  </a:cubicBezTo>
                  <a:cubicBezTo>
                    <a:pt x="4365" y="2702"/>
                    <a:pt x="4311" y="2737"/>
                    <a:pt x="4275" y="2761"/>
                  </a:cubicBezTo>
                  <a:cubicBezTo>
                    <a:pt x="4144" y="2845"/>
                    <a:pt x="4043" y="2946"/>
                    <a:pt x="3942" y="3041"/>
                  </a:cubicBezTo>
                  <a:lnTo>
                    <a:pt x="3894" y="3095"/>
                  </a:lnTo>
                  <a:cubicBezTo>
                    <a:pt x="3876" y="3113"/>
                    <a:pt x="3864" y="3125"/>
                    <a:pt x="3846" y="3131"/>
                  </a:cubicBezTo>
                  <a:cubicBezTo>
                    <a:pt x="3769" y="3208"/>
                    <a:pt x="3667" y="3304"/>
                    <a:pt x="3608" y="3453"/>
                  </a:cubicBezTo>
                  <a:cubicBezTo>
                    <a:pt x="3608" y="3459"/>
                    <a:pt x="3602" y="3471"/>
                    <a:pt x="3602" y="3477"/>
                  </a:cubicBezTo>
                  <a:lnTo>
                    <a:pt x="3381" y="3453"/>
                  </a:lnTo>
                  <a:cubicBezTo>
                    <a:pt x="3214" y="3441"/>
                    <a:pt x="3047" y="3423"/>
                    <a:pt x="2880" y="3423"/>
                  </a:cubicBezTo>
                  <a:lnTo>
                    <a:pt x="2862" y="3423"/>
                  </a:lnTo>
                  <a:cubicBezTo>
                    <a:pt x="2791" y="3423"/>
                    <a:pt x="2719" y="3429"/>
                    <a:pt x="2654" y="3429"/>
                  </a:cubicBezTo>
                  <a:cubicBezTo>
                    <a:pt x="2588" y="3441"/>
                    <a:pt x="2523" y="3441"/>
                    <a:pt x="2451" y="3441"/>
                  </a:cubicBezTo>
                  <a:cubicBezTo>
                    <a:pt x="2409" y="3441"/>
                    <a:pt x="2374" y="3441"/>
                    <a:pt x="2344" y="3429"/>
                  </a:cubicBezTo>
                  <a:cubicBezTo>
                    <a:pt x="2272" y="3423"/>
                    <a:pt x="2207" y="3423"/>
                    <a:pt x="2141" y="3423"/>
                  </a:cubicBezTo>
                  <a:cubicBezTo>
                    <a:pt x="1903" y="3423"/>
                    <a:pt x="1676" y="3459"/>
                    <a:pt x="1461" y="3506"/>
                  </a:cubicBezTo>
                  <a:cubicBezTo>
                    <a:pt x="1396" y="3518"/>
                    <a:pt x="1330" y="3536"/>
                    <a:pt x="1259" y="3542"/>
                  </a:cubicBezTo>
                  <a:cubicBezTo>
                    <a:pt x="1062" y="3590"/>
                    <a:pt x="871" y="3626"/>
                    <a:pt x="686" y="3632"/>
                  </a:cubicBezTo>
                  <a:cubicBezTo>
                    <a:pt x="418" y="3649"/>
                    <a:pt x="197" y="3775"/>
                    <a:pt x="36" y="3995"/>
                  </a:cubicBezTo>
                  <a:cubicBezTo>
                    <a:pt x="1" y="4049"/>
                    <a:pt x="1" y="4126"/>
                    <a:pt x="48" y="4174"/>
                  </a:cubicBezTo>
                  <a:cubicBezTo>
                    <a:pt x="150" y="4305"/>
                    <a:pt x="293" y="4383"/>
                    <a:pt x="466" y="4407"/>
                  </a:cubicBezTo>
                  <a:cubicBezTo>
                    <a:pt x="496" y="4413"/>
                    <a:pt x="525" y="4413"/>
                    <a:pt x="555" y="4413"/>
                  </a:cubicBezTo>
                  <a:cubicBezTo>
                    <a:pt x="621" y="4413"/>
                    <a:pt x="680" y="4407"/>
                    <a:pt x="734" y="4395"/>
                  </a:cubicBezTo>
                  <a:cubicBezTo>
                    <a:pt x="686" y="4484"/>
                    <a:pt x="651" y="4574"/>
                    <a:pt x="615" y="4663"/>
                  </a:cubicBezTo>
                  <a:cubicBezTo>
                    <a:pt x="585" y="4752"/>
                    <a:pt x="597" y="4812"/>
                    <a:pt x="621" y="4854"/>
                  </a:cubicBezTo>
                  <a:cubicBezTo>
                    <a:pt x="645" y="4890"/>
                    <a:pt x="680" y="4949"/>
                    <a:pt x="770" y="4979"/>
                  </a:cubicBezTo>
                  <a:cubicBezTo>
                    <a:pt x="806" y="4997"/>
                    <a:pt x="853" y="5003"/>
                    <a:pt x="895" y="5009"/>
                  </a:cubicBezTo>
                  <a:cubicBezTo>
                    <a:pt x="889" y="5062"/>
                    <a:pt x="901" y="5110"/>
                    <a:pt x="913" y="5140"/>
                  </a:cubicBezTo>
                  <a:cubicBezTo>
                    <a:pt x="913" y="5146"/>
                    <a:pt x="919" y="5152"/>
                    <a:pt x="919" y="5158"/>
                  </a:cubicBezTo>
                  <a:cubicBezTo>
                    <a:pt x="919" y="5235"/>
                    <a:pt x="931" y="5307"/>
                    <a:pt x="949" y="5366"/>
                  </a:cubicBezTo>
                  <a:lnTo>
                    <a:pt x="955" y="5408"/>
                  </a:lnTo>
                  <a:cubicBezTo>
                    <a:pt x="978" y="5510"/>
                    <a:pt x="1032" y="5587"/>
                    <a:pt x="1110" y="5635"/>
                  </a:cubicBezTo>
                  <a:cubicBezTo>
                    <a:pt x="1211" y="5694"/>
                    <a:pt x="1253" y="5784"/>
                    <a:pt x="1277" y="5915"/>
                  </a:cubicBezTo>
                  <a:cubicBezTo>
                    <a:pt x="1283" y="5945"/>
                    <a:pt x="1283" y="5975"/>
                    <a:pt x="1288" y="6010"/>
                  </a:cubicBezTo>
                  <a:cubicBezTo>
                    <a:pt x="1300" y="6064"/>
                    <a:pt x="1306" y="6106"/>
                    <a:pt x="1312" y="6153"/>
                  </a:cubicBezTo>
                  <a:cubicBezTo>
                    <a:pt x="1312" y="6213"/>
                    <a:pt x="1318" y="6338"/>
                    <a:pt x="1432" y="6428"/>
                  </a:cubicBezTo>
                  <a:cubicBezTo>
                    <a:pt x="1461" y="6452"/>
                    <a:pt x="1491" y="6463"/>
                    <a:pt x="1527" y="6463"/>
                  </a:cubicBezTo>
                  <a:lnTo>
                    <a:pt x="1545" y="6463"/>
                  </a:lnTo>
                  <a:cubicBezTo>
                    <a:pt x="1515" y="6660"/>
                    <a:pt x="1485" y="6875"/>
                    <a:pt x="1551" y="7084"/>
                  </a:cubicBezTo>
                  <a:cubicBezTo>
                    <a:pt x="1575" y="7149"/>
                    <a:pt x="1599" y="7215"/>
                    <a:pt x="1616" y="7274"/>
                  </a:cubicBezTo>
                  <a:cubicBezTo>
                    <a:pt x="1581" y="7286"/>
                    <a:pt x="1557" y="7304"/>
                    <a:pt x="1539" y="7334"/>
                  </a:cubicBezTo>
                  <a:cubicBezTo>
                    <a:pt x="1449" y="7477"/>
                    <a:pt x="1420" y="7602"/>
                    <a:pt x="1461" y="7715"/>
                  </a:cubicBezTo>
                  <a:cubicBezTo>
                    <a:pt x="1479" y="7751"/>
                    <a:pt x="1491" y="7799"/>
                    <a:pt x="1497" y="7835"/>
                  </a:cubicBezTo>
                  <a:cubicBezTo>
                    <a:pt x="1461" y="7835"/>
                    <a:pt x="1426" y="7853"/>
                    <a:pt x="1396" y="7882"/>
                  </a:cubicBezTo>
                  <a:cubicBezTo>
                    <a:pt x="1336" y="7948"/>
                    <a:pt x="1300" y="8014"/>
                    <a:pt x="1288" y="8091"/>
                  </a:cubicBezTo>
                  <a:cubicBezTo>
                    <a:pt x="1241" y="8252"/>
                    <a:pt x="1223" y="8431"/>
                    <a:pt x="1259" y="8616"/>
                  </a:cubicBezTo>
                  <a:lnTo>
                    <a:pt x="1277" y="8705"/>
                  </a:lnTo>
                  <a:cubicBezTo>
                    <a:pt x="1300" y="8824"/>
                    <a:pt x="1318" y="8944"/>
                    <a:pt x="1348" y="9063"/>
                  </a:cubicBezTo>
                  <a:cubicBezTo>
                    <a:pt x="1360" y="9093"/>
                    <a:pt x="1366" y="9117"/>
                    <a:pt x="1372" y="9146"/>
                  </a:cubicBezTo>
                  <a:cubicBezTo>
                    <a:pt x="1360" y="9146"/>
                    <a:pt x="1348" y="9140"/>
                    <a:pt x="1336" y="9140"/>
                  </a:cubicBezTo>
                  <a:cubicBezTo>
                    <a:pt x="1318" y="9140"/>
                    <a:pt x="1306" y="9140"/>
                    <a:pt x="1300" y="9146"/>
                  </a:cubicBezTo>
                  <a:cubicBezTo>
                    <a:pt x="1241" y="9164"/>
                    <a:pt x="1193" y="9212"/>
                    <a:pt x="1187" y="9283"/>
                  </a:cubicBezTo>
                  <a:cubicBezTo>
                    <a:pt x="1187" y="9313"/>
                    <a:pt x="1187" y="9343"/>
                    <a:pt x="1181" y="9373"/>
                  </a:cubicBezTo>
                  <a:cubicBezTo>
                    <a:pt x="1181" y="9421"/>
                    <a:pt x="1181" y="9474"/>
                    <a:pt x="1163" y="9510"/>
                  </a:cubicBezTo>
                  <a:cubicBezTo>
                    <a:pt x="1074" y="9880"/>
                    <a:pt x="1169" y="10214"/>
                    <a:pt x="1271" y="10494"/>
                  </a:cubicBezTo>
                  <a:cubicBezTo>
                    <a:pt x="1283" y="10535"/>
                    <a:pt x="1300" y="10577"/>
                    <a:pt x="1312" y="10613"/>
                  </a:cubicBezTo>
                  <a:cubicBezTo>
                    <a:pt x="1330" y="10643"/>
                    <a:pt x="1336" y="10673"/>
                    <a:pt x="1348" y="10702"/>
                  </a:cubicBezTo>
                  <a:cubicBezTo>
                    <a:pt x="1306" y="10714"/>
                    <a:pt x="1271" y="10744"/>
                    <a:pt x="1253" y="10780"/>
                  </a:cubicBezTo>
                  <a:lnTo>
                    <a:pt x="1247" y="10792"/>
                  </a:lnTo>
                  <a:cubicBezTo>
                    <a:pt x="1217" y="10851"/>
                    <a:pt x="1181" y="10929"/>
                    <a:pt x="1181" y="11024"/>
                  </a:cubicBezTo>
                  <a:cubicBezTo>
                    <a:pt x="1163" y="11090"/>
                    <a:pt x="1163" y="11167"/>
                    <a:pt x="1193" y="11239"/>
                  </a:cubicBezTo>
                  <a:cubicBezTo>
                    <a:pt x="1217" y="11311"/>
                    <a:pt x="1247" y="11382"/>
                    <a:pt x="1271" y="11448"/>
                  </a:cubicBezTo>
                  <a:lnTo>
                    <a:pt x="1300" y="11537"/>
                  </a:lnTo>
                  <a:cubicBezTo>
                    <a:pt x="1300" y="11549"/>
                    <a:pt x="1306" y="11561"/>
                    <a:pt x="1312" y="11567"/>
                  </a:cubicBezTo>
                  <a:lnTo>
                    <a:pt x="1348" y="11627"/>
                  </a:lnTo>
                  <a:cubicBezTo>
                    <a:pt x="1360" y="11638"/>
                    <a:pt x="1360" y="11644"/>
                    <a:pt x="1366" y="11650"/>
                  </a:cubicBezTo>
                  <a:lnTo>
                    <a:pt x="1342" y="11698"/>
                  </a:lnTo>
                  <a:cubicBezTo>
                    <a:pt x="1283" y="11889"/>
                    <a:pt x="1318" y="12056"/>
                    <a:pt x="1455" y="12211"/>
                  </a:cubicBezTo>
                  <a:cubicBezTo>
                    <a:pt x="1551" y="12324"/>
                    <a:pt x="1670" y="12336"/>
                    <a:pt x="1765" y="12342"/>
                  </a:cubicBezTo>
                  <a:cubicBezTo>
                    <a:pt x="1909" y="12515"/>
                    <a:pt x="2087" y="12604"/>
                    <a:pt x="2296" y="12628"/>
                  </a:cubicBezTo>
                  <a:cubicBezTo>
                    <a:pt x="2332" y="12652"/>
                    <a:pt x="2374" y="12658"/>
                    <a:pt x="2409" y="12658"/>
                  </a:cubicBezTo>
                  <a:cubicBezTo>
                    <a:pt x="2451" y="12658"/>
                    <a:pt x="2499" y="12640"/>
                    <a:pt x="2535" y="12622"/>
                  </a:cubicBezTo>
                  <a:cubicBezTo>
                    <a:pt x="2749" y="12563"/>
                    <a:pt x="2856" y="12384"/>
                    <a:pt x="2916" y="12253"/>
                  </a:cubicBezTo>
                  <a:lnTo>
                    <a:pt x="2916" y="12247"/>
                  </a:lnTo>
                  <a:cubicBezTo>
                    <a:pt x="2958" y="12157"/>
                    <a:pt x="3000" y="12068"/>
                    <a:pt x="3041" y="11996"/>
                  </a:cubicBezTo>
                  <a:cubicBezTo>
                    <a:pt x="3077" y="11937"/>
                    <a:pt x="3125" y="11883"/>
                    <a:pt x="3178" y="11829"/>
                  </a:cubicBezTo>
                  <a:cubicBezTo>
                    <a:pt x="3268" y="11734"/>
                    <a:pt x="3363" y="11627"/>
                    <a:pt x="3429" y="11472"/>
                  </a:cubicBezTo>
                  <a:cubicBezTo>
                    <a:pt x="3447" y="11436"/>
                    <a:pt x="3447" y="11388"/>
                    <a:pt x="3429" y="11352"/>
                  </a:cubicBezTo>
                  <a:cubicBezTo>
                    <a:pt x="3506" y="11293"/>
                    <a:pt x="3572" y="11221"/>
                    <a:pt x="3626" y="11138"/>
                  </a:cubicBezTo>
                  <a:cubicBezTo>
                    <a:pt x="3721" y="11060"/>
                    <a:pt x="3792" y="10965"/>
                    <a:pt x="3834" y="10840"/>
                  </a:cubicBezTo>
                  <a:cubicBezTo>
                    <a:pt x="3846" y="10786"/>
                    <a:pt x="3840" y="10732"/>
                    <a:pt x="3804" y="10690"/>
                  </a:cubicBezTo>
                  <a:lnTo>
                    <a:pt x="3840" y="10655"/>
                  </a:lnTo>
                  <a:cubicBezTo>
                    <a:pt x="3900" y="10601"/>
                    <a:pt x="3953" y="10535"/>
                    <a:pt x="4001" y="10482"/>
                  </a:cubicBezTo>
                  <a:cubicBezTo>
                    <a:pt x="4073" y="10398"/>
                    <a:pt x="4138" y="10327"/>
                    <a:pt x="4210" y="10279"/>
                  </a:cubicBezTo>
                  <a:cubicBezTo>
                    <a:pt x="4299" y="10220"/>
                    <a:pt x="4371" y="10136"/>
                    <a:pt x="4413" y="10029"/>
                  </a:cubicBezTo>
                  <a:cubicBezTo>
                    <a:pt x="4448" y="9939"/>
                    <a:pt x="4502" y="9862"/>
                    <a:pt x="4585" y="9790"/>
                  </a:cubicBezTo>
                  <a:cubicBezTo>
                    <a:pt x="4585" y="9790"/>
                    <a:pt x="4591" y="9790"/>
                    <a:pt x="4591" y="9778"/>
                  </a:cubicBezTo>
                  <a:cubicBezTo>
                    <a:pt x="4591" y="9790"/>
                    <a:pt x="4597" y="9802"/>
                    <a:pt x="4597" y="9808"/>
                  </a:cubicBezTo>
                  <a:cubicBezTo>
                    <a:pt x="4645" y="9927"/>
                    <a:pt x="4717" y="9981"/>
                    <a:pt x="4776" y="10005"/>
                  </a:cubicBezTo>
                  <a:lnTo>
                    <a:pt x="4776" y="10070"/>
                  </a:lnTo>
                  <a:lnTo>
                    <a:pt x="4776" y="10076"/>
                  </a:lnTo>
                  <a:cubicBezTo>
                    <a:pt x="4770" y="10094"/>
                    <a:pt x="4764" y="10118"/>
                    <a:pt x="4758" y="10130"/>
                  </a:cubicBezTo>
                  <a:cubicBezTo>
                    <a:pt x="4711" y="10225"/>
                    <a:pt x="4711" y="10315"/>
                    <a:pt x="4740" y="10386"/>
                  </a:cubicBezTo>
                  <a:cubicBezTo>
                    <a:pt x="4717" y="10422"/>
                    <a:pt x="4699" y="10476"/>
                    <a:pt x="4699" y="10535"/>
                  </a:cubicBezTo>
                  <a:lnTo>
                    <a:pt x="4699" y="10547"/>
                  </a:lnTo>
                  <a:lnTo>
                    <a:pt x="4669" y="10553"/>
                  </a:lnTo>
                  <a:cubicBezTo>
                    <a:pt x="4597" y="10565"/>
                    <a:pt x="4538" y="10571"/>
                    <a:pt x="4472" y="10601"/>
                  </a:cubicBezTo>
                  <a:cubicBezTo>
                    <a:pt x="4353" y="10637"/>
                    <a:pt x="4287" y="10750"/>
                    <a:pt x="4311" y="10881"/>
                  </a:cubicBezTo>
                  <a:cubicBezTo>
                    <a:pt x="4329" y="11001"/>
                    <a:pt x="4418" y="11078"/>
                    <a:pt x="4532" y="11078"/>
                  </a:cubicBezTo>
                  <a:cubicBezTo>
                    <a:pt x="4550" y="11078"/>
                    <a:pt x="4562" y="11078"/>
                    <a:pt x="4585" y="11072"/>
                  </a:cubicBezTo>
                  <a:lnTo>
                    <a:pt x="4597" y="11072"/>
                  </a:lnTo>
                  <a:cubicBezTo>
                    <a:pt x="4645" y="11060"/>
                    <a:pt x="4687" y="11054"/>
                    <a:pt x="4729" y="11054"/>
                  </a:cubicBezTo>
                  <a:lnTo>
                    <a:pt x="4729" y="11054"/>
                  </a:lnTo>
                  <a:lnTo>
                    <a:pt x="4758" y="11054"/>
                  </a:lnTo>
                  <a:cubicBezTo>
                    <a:pt x="4758" y="11060"/>
                    <a:pt x="4758" y="11072"/>
                    <a:pt x="4764" y="11078"/>
                  </a:cubicBezTo>
                  <a:cubicBezTo>
                    <a:pt x="4764" y="11102"/>
                    <a:pt x="4770" y="11114"/>
                    <a:pt x="4770" y="11132"/>
                  </a:cubicBezTo>
                  <a:cubicBezTo>
                    <a:pt x="4734" y="11167"/>
                    <a:pt x="4705" y="11221"/>
                    <a:pt x="4699" y="11281"/>
                  </a:cubicBezTo>
                  <a:lnTo>
                    <a:pt x="4699" y="11340"/>
                  </a:lnTo>
                  <a:lnTo>
                    <a:pt x="4699" y="11352"/>
                  </a:lnTo>
                  <a:cubicBezTo>
                    <a:pt x="4699" y="11382"/>
                    <a:pt x="4687" y="11406"/>
                    <a:pt x="4687" y="11412"/>
                  </a:cubicBezTo>
                  <a:cubicBezTo>
                    <a:pt x="4681" y="11412"/>
                    <a:pt x="4657" y="11418"/>
                    <a:pt x="4621" y="11418"/>
                  </a:cubicBezTo>
                  <a:cubicBezTo>
                    <a:pt x="4520" y="11430"/>
                    <a:pt x="4401" y="11501"/>
                    <a:pt x="4401" y="11674"/>
                  </a:cubicBezTo>
                  <a:cubicBezTo>
                    <a:pt x="4401" y="11728"/>
                    <a:pt x="4413" y="11776"/>
                    <a:pt x="4448" y="11805"/>
                  </a:cubicBezTo>
                  <a:cubicBezTo>
                    <a:pt x="4502" y="11865"/>
                    <a:pt x="4579" y="11865"/>
                    <a:pt x="4615" y="11865"/>
                  </a:cubicBezTo>
                  <a:lnTo>
                    <a:pt x="4621" y="11865"/>
                  </a:lnTo>
                  <a:lnTo>
                    <a:pt x="4645" y="11865"/>
                  </a:lnTo>
                  <a:lnTo>
                    <a:pt x="4681" y="11865"/>
                  </a:lnTo>
                  <a:lnTo>
                    <a:pt x="4687" y="11865"/>
                  </a:lnTo>
                  <a:cubicBezTo>
                    <a:pt x="4687" y="11913"/>
                    <a:pt x="4699" y="11984"/>
                    <a:pt x="4746" y="12056"/>
                  </a:cubicBezTo>
                  <a:cubicBezTo>
                    <a:pt x="4740" y="12068"/>
                    <a:pt x="4740" y="12092"/>
                    <a:pt x="4740" y="12103"/>
                  </a:cubicBezTo>
                  <a:cubicBezTo>
                    <a:pt x="4740" y="12133"/>
                    <a:pt x="4740" y="12157"/>
                    <a:pt x="4746" y="12187"/>
                  </a:cubicBezTo>
                  <a:cubicBezTo>
                    <a:pt x="4746" y="12205"/>
                    <a:pt x="4746" y="12211"/>
                    <a:pt x="4758" y="12223"/>
                  </a:cubicBezTo>
                  <a:lnTo>
                    <a:pt x="4758" y="12270"/>
                  </a:lnTo>
                  <a:cubicBezTo>
                    <a:pt x="4746" y="12270"/>
                    <a:pt x="4734" y="12276"/>
                    <a:pt x="4729" y="12276"/>
                  </a:cubicBezTo>
                  <a:cubicBezTo>
                    <a:pt x="4681" y="12276"/>
                    <a:pt x="4639" y="12294"/>
                    <a:pt x="4597" y="12312"/>
                  </a:cubicBezTo>
                  <a:cubicBezTo>
                    <a:pt x="4579" y="12312"/>
                    <a:pt x="4556" y="12324"/>
                    <a:pt x="4526" y="12330"/>
                  </a:cubicBezTo>
                  <a:cubicBezTo>
                    <a:pt x="4502" y="12330"/>
                    <a:pt x="4478" y="12336"/>
                    <a:pt x="4448" y="12354"/>
                  </a:cubicBezTo>
                  <a:cubicBezTo>
                    <a:pt x="4293" y="12396"/>
                    <a:pt x="4258" y="12491"/>
                    <a:pt x="4252" y="12574"/>
                  </a:cubicBezTo>
                  <a:cubicBezTo>
                    <a:pt x="4252" y="12610"/>
                    <a:pt x="4258" y="12670"/>
                    <a:pt x="4317" y="12729"/>
                  </a:cubicBezTo>
                  <a:cubicBezTo>
                    <a:pt x="4377" y="12801"/>
                    <a:pt x="4478" y="12843"/>
                    <a:pt x="4562" y="12843"/>
                  </a:cubicBezTo>
                  <a:lnTo>
                    <a:pt x="4585" y="12843"/>
                  </a:lnTo>
                  <a:cubicBezTo>
                    <a:pt x="4621" y="12843"/>
                    <a:pt x="4651" y="12831"/>
                    <a:pt x="4669" y="12819"/>
                  </a:cubicBezTo>
                  <a:lnTo>
                    <a:pt x="4675" y="12813"/>
                  </a:lnTo>
                  <a:cubicBezTo>
                    <a:pt x="4699" y="12807"/>
                    <a:pt x="4711" y="12807"/>
                    <a:pt x="4729" y="12807"/>
                  </a:cubicBezTo>
                  <a:lnTo>
                    <a:pt x="4734" y="12807"/>
                  </a:lnTo>
                  <a:cubicBezTo>
                    <a:pt x="4734" y="12807"/>
                    <a:pt x="4746" y="12813"/>
                    <a:pt x="4770" y="12867"/>
                  </a:cubicBezTo>
                  <a:lnTo>
                    <a:pt x="4770" y="12873"/>
                  </a:lnTo>
                  <a:cubicBezTo>
                    <a:pt x="4776" y="12932"/>
                    <a:pt x="4800" y="12968"/>
                    <a:pt x="4836" y="13010"/>
                  </a:cubicBezTo>
                  <a:cubicBezTo>
                    <a:pt x="4818" y="13028"/>
                    <a:pt x="4800" y="13069"/>
                    <a:pt x="4794" y="13111"/>
                  </a:cubicBezTo>
                  <a:cubicBezTo>
                    <a:pt x="4776" y="13171"/>
                    <a:pt x="4764" y="13171"/>
                    <a:pt x="4746" y="13171"/>
                  </a:cubicBezTo>
                  <a:cubicBezTo>
                    <a:pt x="4734" y="13171"/>
                    <a:pt x="4699" y="13165"/>
                    <a:pt x="4645" y="13141"/>
                  </a:cubicBezTo>
                  <a:cubicBezTo>
                    <a:pt x="4639" y="13141"/>
                    <a:pt x="4621" y="13129"/>
                    <a:pt x="4615" y="13117"/>
                  </a:cubicBezTo>
                  <a:cubicBezTo>
                    <a:pt x="4597" y="13111"/>
                    <a:pt x="4585" y="13099"/>
                    <a:pt x="4568" y="13087"/>
                  </a:cubicBezTo>
                  <a:cubicBezTo>
                    <a:pt x="4532" y="13069"/>
                    <a:pt x="4478" y="13045"/>
                    <a:pt x="4413" y="13045"/>
                  </a:cubicBezTo>
                  <a:cubicBezTo>
                    <a:pt x="4353" y="13045"/>
                    <a:pt x="4299" y="13069"/>
                    <a:pt x="4258" y="13105"/>
                  </a:cubicBezTo>
                  <a:cubicBezTo>
                    <a:pt x="4192" y="13159"/>
                    <a:pt x="4114" y="13254"/>
                    <a:pt x="4162" y="13415"/>
                  </a:cubicBezTo>
                  <a:cubicBezTo>
                    <a:pt x="4174" y="13475"/>
                    <a:pt x="4210" y="13624"/>
                    <a:pt x="4401" y="13642"/>
                  </a:cubicBezTo>
                  <a:cubicBezTo>
                    <a:pt x="4538" y="13648"/>
                    <a:pt x="4675" y="13797"/>
                    <a:pt x="4717" y="13976"/>
                  </a:cubicBezTo>
                  <a:cubicBezTo>
                    <a:pt x="4705" y="13976"/>
                    <a:pt x="4681" y="13976"/>
                    <a:pt x="4669" y="13981"/>
                  </a:cubicBezTo>
                  <a:lnTo>
                    <a:pt x="4639" y="13981"/>
                  </a:lnTo>
                  <a:lnTo>
                    <a:pt x="4591" y="13981"/>
                  </a:lnTo>
                  <a:lnTo>
                    <a:pt x="4532" y="13981"/>
                  </a:lnTo>
                  <a:cubicBezTo>
                    <a:pt x="4478" y="13981"/>
                    <a:pt x="4401" y="13993"/>
                    <a:pt x="4317" y="14035"/>
                  </a:cubicBezTo>
                  <a:cubicBezTo>
                    <a:pt x="4252" y="14083"/>
                    <a:pt x="4210" y="14131"/>
                    <a:pt x="4198" y="14190"/>
                  </a:cubicBezTo>
                  <a:cubicBezTo>
                    <a:pt x="4192" y="14250"/>
                    <a:pt x="4204" y="14309"/>
                    <a:pt x="4240" y="14363"/>
                  </a:cubicBezTo>
                  <a:cubicBezTo>
                    <a:pt x="4162" y="14369"/>
                    <a:pt x="4085" y="14411"/>
                    <a:pt x="4019" y="14470"/>
                  </a:cubicBezTo>
                  <a:lnTo>
                    <a:pt x="3995" y="14488"/>
                  </a:lnTo>
                  <a:cubicBezTo>
                    <a:pt x="3864" y="14232"/>
                    <a:pt x="3643" y="14101"/>
                    <a:pt x="3327" y="14095"/>
                  </a:cubicBezTo>
                  <a:lnTo>
                    <a:pt x="3304" y="14095"/>
                  </a:lnTo>
                  <a:cubicBezTo>
                    <a:pt x="3119" y="14095"/>
                    <a:pt x="2952" y="14160"/>
                    <a:pt x="2821" y="14220"/>
                  </a:cubicBezTo>
                  <a:lnTo>
                    <a:pt x="2791" y="14238"/>
                  </a:lnTo>
                  <a:cubicBezTo>
                    <a:pt x="2523" y="14351"/>
                    <a:pt x="2242" y="14470"/>
                    <a:pt x="1992" y="14625"/>
                  </a:cubicBezTo>
                  <a:cubicBezTo>
                    <a:pt x="1855" y="14709"/>
                    <a:pt x="1754" y="14786"/>
                    <a:pt x="1664" y="14894"/>
                  </a:cubicBezTo>
                  <a:lnTo>
                    <a:pt x="1634" y="14929"/>
                  </a:lnTo>
                  <a:cubicBezTo>
                    <a:pt x="1599" y="14977"/>
                    <a:pt x="1557" y="15013"/>
                    <a:pt x="1521" y="15049"/>
                  </a:cubicBezTo>
                  <a:cubicBezTo>
                    <a:pt x="1348" y="15228"/>
                    <a:pt x="1253" y="15430"/>
                    <a:pt x="1223" y="15663"/>
                  </a:cubicBezTo>
                  <a:cubicBezTo>
                    <a:pt x="1217" y="15710"/>
                    <a:pt x="1211" y="15764"/>
                    <a:pt x="1211" y="15812"/>
                  </a:cubicBezTo>
                  <a:cubicBezTo>
                    <a:pt x="1199" y="15901"/>
                    <a:pt x="1187" y="15979"/>
                    <a:pt x="1181" y="16068"/>
                  </a:cubicBezTo>
                  <a:cubicBezTo>
                    <a:pt x="1163" y="16217"/>
                    <a:pt x="1163" y="16384"/>
                    <a:pt x="1247" y="16557"/>
                  </a:cubicBezTo>
                  <a:lnTo>
                    <a:pt x="1247" y="16563"/>
                  </a:lnTo>
                  <a:cubicBezTo>
                    <a:pt x="1288" y="16664"/>
                    <a:pt x="1342" y="16772"/>
                    <a:pt x="1426" y="16867"/>
                  </a:cubicBezTo>
                  <a:cubicBezTo>
                    <a:pt x="1587" y="17070"/>
                    <a:pt x="1777" y="17171"/>
                    <a:pt x="2016" y="17189"/>
                  </a:cubicBezTo>
                  <a:cubicBezTo>
                    <a:pt x="2058" y="17249"/>
                    <a:pt x="2064" y="17278"/>
                    <a:pt x="2058" y="17320"/>
                  </a:cubicBezTo>
                  <a:cubicBezTo>
                    <a:pt x="2016" y="17499"/>
                    <a:pt x="1998" y="17642"/>
                    <a:pt x="1998" y="17785"/>
                  </a:cubicBezTo>
                  <a:cubicBezTo>
                    <a:pt x="1998" y="17940"/>
                    <a:pt x="2004" y="18113"/>
                    <a:pt x="2147" y="18298"/>
                  </a:cubicBezTo>
                  <a:cubicBezTo>
                    <a:pt x="2284" y="18471"/>
                    <a:pt x="2380" y="18685"/>
                    <a:pt x="2433" y="18918"/>
                  </a:cubicBezTo>
                  <a:cubicBezTo>
                    <a:pt x="2451" y="19019"/>
                    <a:pt x="2481" y="19127"/>
                    <a:pt x="2552" y="19222"/>
                  </a:cubicBezTo>
                  <a:cubicBezTo>
                    <a:pt x="2707" y="19437"/>
                    <a:pt x="2898" y="19645"/>
                    <a:pt x="3149" y="19866"/>
                  </a:cubicBezTo>
                  <a:cubicBezTo>
                    <a:pt x="3161" y="19878"/>
                    <a:pt x="3178" y="19884"/>
                    <a:pt x="3190" y="19902"/>
                  </a:cubicBezTo>
                  <a:cubicBezTo>
                    <a:pt x="3226" y="19931"/>
                    <a:pt x="3256" y="19961"/>
                    <a:pt x="3280" y="19991"/>
                  </a:cubicBezTo>
                  <a:cubicBezTo>
                    <a:pt x="3327" y="20057"/>
                    <a:pt x="3369" y="20122"/>
                    <a:pt x="3423" y="20182"/>
                  </a:cubicBezTo>
                  <a:cubicBezTo>
                    <a:pt x="3488" y="20283"/>
                    <a:pt x="3554" y="20373"/>
                    <a:pt x="3614" y="20468"/>
                  </a:cubicBezTo>
                  <a:cubicBezTo>
                    <a:pt x="3745" y="20677"/>
                    <a:pt x="3989" y="20808"/>
                    <a:pt x="4263" y="20808"/>
                  </a:cubicBezTo>
                  <a:cubicBezTo>
                    <a:pt x="4526" y="20808"/>
                    <a:pt x="4746" y="20689"/>
                    <a:pt x="4878" y="20498"/>
                  </a:cubicBezTo>
                  <a:cubicBezTo>
                    <a:pt x="4937" y="20402"/>
                    <a:pt x="5015" y="20325"/>
                    <a:pt x="5098" y="20236"/>
                  </a:cubicBezTo>
                  <a:lnTo>
                    <a:pt x="5235" y="20104"/>
                  </a:lnTo>
                  <a:cubicBezTo>
                    <a:pt x="5265" y="20104"/>
                    <a:pt x="5301" y="20110"/>
                    <a:pt x="5343" y="20116"/>
                  </a:cubicBezTo>
                  <a:cubicBezTo>
                    <a:pt x="5396" y="20122"/>
                    <a:pt x="5456" y="20140"/>
                    <a:pt x="5515" y="20140"/>
                  </a:cubicBezTo>
                  <a:cubicBezTo>
                    <a:pt x="5551" y="20140"/>
                    <a:pt x="5593" y="20134"/>
                    <a:pt x="5629" y="20122"/>
                  </a:cubicBezTo>
                  <a:lnTo>
                    <a:pt x="5641" y="20134"/>
                  </a:lnTo>
                  <a:cubicBezTo>
                    <a:pt x="5837" y="20224"/>
                    <a:pt x="5969" y="20331"/>
                    <a:pt x="6058" y="20474"/>
                  </a:cubicBezTo>
                  <a:cubicBezTo>
                    <a:pt x="6177" y="20671"/>
                    <a:pt x="6416" y="20790"/>
                    <a:pt x="6672" y="20790"/>
                  </a:cubicBezTo>
                  <a:cubicBezTo>
                    <a:pt x="6815" y="20790"/>
                    <a:pt x="6940" y="20748"/>
                    <a:pt x="7042" y="20683"/>
                  </a:cubicBezTo>
                  <a:cubicBezTo>
                    <a:pt x="7125" y="20629"/>
                    <a:pt x="7191" y="20581"/>
                    <a:pt x="7250" y="20528"/>
                  </a:cubicBezTo>
                  <a:cubicBezTo>
                    <a:pt x="7459" y="20343"/>
                    <a:pt x="7709" y="20081"/>
                    <a:pt x="7805" y="19699"/>
                  </a:cubicBezTo>
                  <a:lnTo>
                    <a:pt x="7817" y="19657"/>
                  </a:lnTo>
                  <a:cubicBezTo>
                    <a:pt x="7841" y="19556"/>
                    <a:pt x="7864" y="19478"/>
                    <a:pt x="7906" y="19395"/>
                  </a:cubicBezTo>
                  <a:cubicBezTo>
                    <a:pt x="8014" y="19192"/>
                    <a:pt x="8115" y="19049"/>
                    <a:pt x="8234" y="18924"/>
                  </a:cubicBezTo>
                  <a:cubicBezTo>
                    <a:pt x="8365" y="18799"/>
                    <a:pt x="8490" y="18679"/>
                    <a:pt x="8610" y="18554"/>
                  </a:cubicBezTo>
                  <a:cubicBezTo>
                    <a:pt x="8699" y="18465"/>
                    <a:pt x="8818" y="18316"/>
                    <a:pt x="8800" y="18113"/>
                  </a:cubicBezTo>
                  <a:cubicBezTo>
                    <a:pt x="8795" y="17994"/>
                    <a:pt x="8771" y="17857"/>
                    <a:pt x="8711" y="17726"/>
                  </a:cubicBezTo>
                  <a:cubicBezTo>
                    <a:pt x="8675" y="17642"/>
                    <a:pt x="8645" y="17553"/>
                    <a:pt x="8634" y="17457"/>
                  </a:cubicBezTo>
                  <a:cubicBezTo>
                    <a:pt x="8622" y="17398"/>
                    <a:pt x="8640" y="17374"/>
                    <a:pt x="8645" y="17368"/>
                  </a:cubicBezTo>
                  <a:cubicBezTo>
                    <a:pt x="8663" y="17344"/>
                    <a:pt x="8675" y="17332"/>
                    <a:pt x="8693" y="17308"/>
                  </a:cubicBezTo>
                  <a:cubicBezTo>
                    <a:pt x="8759" y="17225"/>
                    <a:pt x="8812" y="17153"/>
                    <a:pt x="8890" y="17111"/>
                  </a:cubicBezTo>
                  <a:cubicBezTo>
                    <a:pt x="9003" y="17052"/>
                    <a:pt x="9093" y="16974"/>
                    <a:pt x="9182" y="16891"/>
                  </a:cubicBezTo>
                  <a:cubicBezTo>
                    <a:pt x="9218" y="16861"/>
                    <a:pt x="9248" y="16825"/>
                    <a:pt x="9289" y="16796"/>
                  </a:cubicBezTo>
                  <a:cubicBezTo>
                    <a:pt x="9576" y="16545"/>
                    <a:pt x="9623" y="16229"/>
                    <a:pt x="9623" y="16003"/>
                  </a:cubicBezTo>
                  <a:cubicBezTo>
                    <a:pt x="9629" y="15830"/>
                    <a:pt x="9599" y="15681"/>
                    <a:pt x="9534" y="15532"/>
                  </a:cubicBezTo>
                  <a:cubicBezTo>
                    <a:pt x="9498" y="15454"/>
                    <a:pt x="9450" y="15383"/>
                    <a:pt x="9415" y="15317"/>
                  </a:cubicBezTo>
                  <a:cubicBezTo>
                    <a:pt x="9379" y="15257"/>
                    <a:pt x="9337" y="15204"/>
                    <a:pt x="9319" y="15144"/>
                  </a:cubicBezTo>
                  <a:cubicBezTo>
                    <a:pt x="9182" y="14840"/>
                    <a:pt x="8967" y="14602"/>
                    <a:pt x="8771" y="14399"/>
                  </a:cubicBezTo>
                  <a:cubicBezTo>
                    <a:pt x="8663" y="14292"/>
                    <a:pt x="8544" y="14232"/>
                    <a:pt x="8407" y="14232"/>
                  </a:cubicBezTo>
                  <a:cubicBezTo>
                    <a:pt x="8353" y="14232"/>
                    <a:pt x="8312" y="14238"/>
                    <a:pt x="8258" y="14250"/>
                  </a:cubicBezTo>
                  <a:cubicBezTo>
                    <a:pt x="8198" y="14274"/>
                    <a:pt x="8133" y="14280"/>
                    <a:pt x="8067" y="14280"/>
                  </a:cubicBezTo>
                  <a:cubicBezTo>
                    <a:pt x="7990" y="14280"/>
                    <a:pt x="7906" y="14274"/>
                    <a:pt x="7805" y="14250"/>
                  </a:cubicBezTo>
                  <a:cubicBezTo>
                    <a:pt x="7739" y="14238"/>
                    <a:pt x="7668" y="14232"/>
                    <a:pt x="7608" y="14232"/>
                  </a:cubicBezTo>
                  <a:cubicBezTo>
                    <a:pt x="7352" y="14232"/>
                    <a:pt x="7125" y="14351"/>
                    <a:pt x="6952" y="14572"/>
                  </a:cubicBezTo>
                  <a:lnTo>
                    <a:pt x="6946" y="14578"/>
                  </a:lnTo>
                  <a:cubicBezTo>
                    <a:pt x="6940" y="14590"/>
                    <a:pt x="6934" y="14602"/>
                    <a:pt x="6922" y="14619"/>
                  </a:cubicBezTo>
                  <a:cubicBezTo>
                    <a:pt x="6875" y="14560"/>
                    <a:pt x="6803" y="14518"/>
                    <a:pt x="6732" y="14506"/>
                  </a:cubicBezTo>
                  <a:cubicBezTo>
                    <a:pt x="6845" y="14399"/>
                    <a:pt x="6875" y="14244"/>
                    <a:pt x="6803" y="14101"/>
                  </a:cubicBezTo>
                  <a:cubicBezTo>
                    <a:pt x="6756" y="13999"/>
                    <a:pt x="6624" y="13952"/>
                    <a:pt x="6517" y="13946"/>
                  </a:cubicBezTo>
                  <a:cubicBezTo>
                    <a:pt x="6523" y="13910"/>
                    <a:pt x="6523" y="13874"/>
                    <a:pt x="6517" y="13832"/>
                  </a:cubicBezTo>
                  <a:cubicBezTo>
                    <a:pt x="6505" y="13791"/>
                    <a:pt x="6517" y="13755"/>
                    <a:pt x="6529" y="13713"/>
                  </a:cubicBezTo>
                  <a:cubicBezTo>
                    <a:pt x="6535" y="13707"/>
                    <a:pt x="6535" y="13701"/>
                    <a:pt x="6535" y="13695"/>
                  </a:cubicBezTo>
                  <a:cubicBezTo>
                    <a:pt x="6547" y="13695"/>
                    <a:pt x="6553" y="13701"/>
                    <a:pt x="6559" y="13701"/>
                  </a:cubicBezTo>
                  <a:cubicBezTo>
                    <a:pt x="6565" y="13701"/>
                    <a:pt x="6577" y="13707"/>
                    <a:pt x="6583" y="13707"/>
                  </a:cubicBezTo>
                  <a:cubicBezTo>
                    <a:pt x="6612" y="13713"/>
                    <a:pt x="6648" y="13731"/>
                    <a:pt x="6684" y="13737"/>
                  </a:cubicBezTo>
                  <a:lnTo>
                    <a:pt x="6738" y="13737"/>
                  </a:lnTo>
                  <a:cubicBezTo>
                    <a:pt x="6881" y="13737"/>
                    <a:pt x="6994" y="13642"/>
                    <a:pt x="7000" y="13499"/>
                  </a:cubicBezTo>
                  <a:cubicBezTo>
                    <a:pt x="7006" y="13409"/>
                    <a:pt x="6970" y="13350"/>
                    <a:pt x="6940" y="13320"/>
                  </a:cubicBezTo>
                  <a:cubicBezTo>
                    <a:pt x="6875" y="13248"/>
                    <a:pt x="6773" y="13248"/>
                    <a:pt x="6738" y="13248"/>
                  </a:cubicBezTo>
                  <a:lnTo>
                    <a:pt x="6726" y="13248"/>
                  </a:lnTo>
                  <a:cubicBezTo>
                    <a:pt x="6648" y="13248"/>
                    <a:pt x="6583" y="13236"/>
                    <a:pt x="6523" y="13200"/>
                  </a:cubicBezTo>
                  <a:cubicBezTo>
                    <a:pt x="6517" y="13200"/>
                    <a:pt x="6517" y="13195"/>
                    <a:pt x="6505" y="13195"/>
                  </a:cubicBezTo>
                  <a:lnTo>
                    <a:pt x="6505" y="13189"/>
                  </a:lnTo>
                  <a:cubicBezTo>
                    <a:pt x="6517" y="13105"/>
                    <a:pt x="6517" y="12998"/>
                    <a:pt x="6446" y="12926"/>
                  </a:cubicBezTo>
                  <a:lnTo>
                    <a:pt x="6434" y="12908"/>
                  </a:lnTo>
                  <a:cubicBezTo>
                    <a:pt x="6440" y="12890"/>
                    <a:pt x="6446" y="12873"/>
                    <a:pt x="6457" y="12861"/>
                  </a:cubicBezTo>
                  <a:cubicBezTo>
                    <a:pt x="6469" y="12807"/>
                    <a:pt x="6493" y="12801"/>
                    <a:pt x="6547" y="12801"/>
                  </a:cubicBezTo>
                  <a:lnTo>
                    <a:pt x="6565" y="12801"/>
                  </a:lnTo>
                  <a:cubicBezTo>
                    <a:pt x="6583" y="12807"/>
                    <a:pt x="6595" y="12807"/>
                    <a:pt x="6612" y="12807"/>
                  </a:cubicBezTo>
                  <a:cubicBezTo>
                    <a:pt x="6672" y="12807"/>
                    <a:pt x="6726" y="12777"/>
                    <a:pt x="6756" y="12729"/>
                  </a:cubicBezTo>
                  <a:cubicBezTo>
                    <a:pt x="6821" y="12670"/>
                    <a:pt x="6893" y="12551"/>
                    <a:pt x="6767" y="12372"/>
                  </a:cubicBezTo>
                  <a:cubicBezTo>
                    <a:pt x="6726" y="12306"/>
                    <a:pt x="6666" y="12276"/>
                    <a:pt x="6589" y="12276"/>
                  </a:cubicBezTo>
                  <a:cubicBezTo>
                    <a:pt x="6535" y="12276"/>
                    <a:pt x="6499" y="12294"/>
                    <a:pt x="6469" y="12306"/>
                  </a:cubicBezTo>
                  <a:lnTo>
                    <a:pt x="6457" y="12312"/>
                  </a:lnTo>
                  <a:cubicBezTo>
                    <a:pt x="6434" y="12324"/>
                    <a:pt x="6410" y="12330"/>
                    <a:pt x="6398" y="12342"/>
                  </a:cubicBezTo>
                  <a:lnTo>
                    <a:pt x="6398" y="12342"/>
                  </a:lnTo>
                  <a:cubicBezTo>
                    <a:pt x="6380" y="12342"/>
                    <a:pt x="6368" y="12342"/>
                    <a:pt x="6356" y="12354"/>
                  </a:cubicBezTo>
                  <a:cubicBezTo>
                    <a:pt x="6326" y="12336"/>
                    <a:pt x="6308" y="12306"/>
                    <a:pt x="6291" y="12253"/>
                  </a:cubicBezTo>
                  <a:cubicBezTo>
                    <a:pt x="6285" y="12217"/>
                    <a:pt x="6267" y="12181"/>
                    <a:pt x="6261" y="12151"/>
                  </a:cubicBezTo>
                  <a:cubicBezTo>
                    <a:pt x="6255" y="12145"/>
                    <a:pt x="6255" y="12127"/>
                    <a:pt x="6249" y="12121"/>
                  </a:cubicBezTo>
                  <a:lnTo>
                    <a:pt x="6249" y="12121"/>
                  </a:lnTo>
                  <a:cubicBezTo>
                    <a:pt x="6249" y="12103"/>
                    <a:pt x="6237" y="12098"/>
                    <a:pt x="6231" y="12086"/>
                  </a:cubicBezTo>
                  <a:cubicBezTo>
                    <a:pt x="6237" y="12056"/>
                    <a:pt x="6249" y="12026"/>
                    <a:pt x="6249" y="11978"/>
                  </a:cubicBezTo>
                  <a:lnTo>
                    <a:pt x="6249" y="11972"/>
                  </a:lnTo>
                  <a:lnTo>
                    <a:pt x="6249" y="11966"/>
                  </a:lnTo>
                  <a:cubicBezTo>
                    <a:pt x="6255" y="11943"/>
                    <a:pt x="6261" y="11919"/>
                    <a:pt x="6279" y="11913"/>
                  </a:cubicBezTo>
                  <a:lnTo>
                    <a:pt x="6285" y="11913"/>
                  </a:lnTo>
                  <a:cubicBezTo>
                    <a:pt x="6338" y="11943"/>
                    <a:pt x="6386" y="11954"/>
                    <a:pt x="6440" y="11954"/>
                  </a:cubicBezTo>
                  <a:cubicBezTo>
                    <a:pt x="6547" y="11954"/>
                    <a:pt x="6666" y="11883"/>
                    <a:pt x="6672" y="11686"/>
                  </a:cubicBezTo>
                  <a:cubicBezTo>
                    <a:pt x="6672" y="11597"/>
                    <a:pt x="6648" y="11525"/>
                    <a:pt x="6595" y="11477"/>
                  </a:cubicBezTo>
                  <a:cubicBezTo>
                    <a:pt x="6565" y="11448"/>
                    <a:pt x="6505" y="11406"/>
                    <a:pt x="6416" y="11406"/>
                  </a:cubicBezTo>
                  <a:cubicBezTo>
                    <a:pt x="6398" y="11406"/>
                    <a:pt x="6374" y="11406"/>
                    <a:pt x="6350" y="11412"/>
                  </a:cubicBezTo>
                  <a:cubicBezTo>
                    <a:pt x="6338" y="11412"/>
                    <a:pt x="6314" y="11418"/>
                    <a:pt x="6296" y="11430"/>
                  </a:cubicBezTo>
                  <a:cubicBezTo>
                    <a:pt x="6291" y="11430"/>
                    <a:pt x="6291" y="11430"/>
                    <a:pt x="6285" y="11436"/>
                  </a:cubicBezTo>
                  <a:lnTo>
                    <a:pt x="6255" y="11436"/>
                  </a:lnTo>
                  <a:cubicBezTo>
                    <a:pt x="6219" y="11436"/>
                    <a:pt x="6195" y="11418"/>
                    <a:pt x="6195" y="11400"/>
                  </a:cubicBezTo>
                  <a:cubicBezTo>
                    <a:pt x="6189" y="11316"/>
                    <a:pt x="6165" y="11257"/>
                    <a:pt x="6136" y="11209"/>
                  </a:cubicBezTo>
                  <a:cubicBezTo>
                    <a:pt x="6177" y="11191"/>
                    <a:pt x="6219" y="11161"/>
                    <a:pt x="6249" y="11108"/>
                  </a:cubicBezTo>
                  <a:cubicBezTo>
                    <a:pt x="6255" y="11108"/>
                    <a:pt x="6267" y="11102"/>
                    <a:pt x="6296" y="11102"/>
                  </a:cubicBezTo>
                  <a:lnTo>
                    <a:pt x="6320" y="11102"/>
                  </a:lnTo>
                  <a:lnTo>
                    <a:pt x="6350" y="11102"/>
                  </a:lnTo>
                  <a:cubicBezTo>
                    <a:pt x="6463" y="11102"/>
                    <a:pt x="6535" y="11030"/>
                    <a:pt x="6553" y="10923"/>
                  </a:cubicBezTo>
                  <a:cubicBezTo>
                    <a:pt x="6577" y="10750"/>
                    <a:pt x="6469" y="10673"/>
                    <a:pt x="6416" y="10655"/>
                  </a:cubicBezTo>
                  <a:cubicBezTo>
                    <a:pt x="6344" y="10613"/>
                    <a:pt x="6279" y="10607"/>
                    <a:pt x="6225" y="10607"/>
                  </a:cubicBezTo>
                  <a:lnTo>
                    <a:pt x="6219" y="10607"/>
                  </a:lnTo>
                  <a:cubicBezTo>
                    <a:pt x="6189" y="10541"/>
                    <a:pt x="6147" y="10494"/>
                    <a:pt x="6106" y="10464"/>
                  </a:cubicBezTo>
                  <a:cubicBezTo>
                    <a:pt x="6118" y="10428"/>
                    <a:pt x="6130" y="10392"/>
                    <a:pt x="6136" y="10363"/>
                  </a:cubicBezTo>
                  <a:cubicBezTo>
                    <a:pt x="6141" y="10327"/>
                    <a:pt x="6147" y="10297"/>
                    <a:pt x="6165" y="10255"/>
                  </a:cubicBezTo>
                  <a:lnTo>
                    <a:pt x="6171" y="10214"/>
                  </a:lnTo>
                  <a:cubicBezTo>
                    <a:pt x="6177" y="10184"/>
                    <a:pt x="6189" y="10136"/>
                    <a:pt x="6171" y="10094"/>
                  </a:cubicBezTo>
                  <a:cubicBezTo>
                    <a:pt x="6201" y="10070"/>
                    <a:pt x="6231" y="10041"/>
                    <a:pt x="6255" y="9999"/>
                  </a:cubicBezTo>
                  <a:cubicBezTo>
                    <a:pt x="6279" y="9957"/>
                    <a:pt x="6314" y="9886"/>
                    <a:pt x="6296" y="9796"/>
                  </a:cubicBezTo>
                  <a:cubicBezTo>
                    <a:pt x="6380" y="9915"/>
                    <a:pt x="6440" y="10041"/>
                    <a:pt x="6487" y="10178"/>
                  </a:cubicBezTo>
                  <a:lnTo>
                    <a:pt x="6493" y="10208"/>
                  </a:lnTo>
                  <a:cubicBezTo>
                    <a:pt x="6517" y="10267"/>
                    <a:pt x="6535" y="10333"/>
                    <a:pt x="6589" y="10398"/>
                  </a:cubicBezTo>
                  <a:cubicBezTo>
                    <a:pt x="6708" y="10535"/>
                    <a:pt x="6833" y="10673"/>
                    <a:pt x="6982" y="10804"/>
                  </a:cubicBezTo>
                  <a:cubicBezTo>
                    <a:pt x="6976" y="10810"/>
                    <a:pt x="6964" y="10816"/>
                    <a:pt x="6952" y="10816"/>
                  </a:cubicBezTo>
                  <a:cubicBezTo>
                    <a:pt x="6893" y="10863"/>
                    <a:pt x="6875" y="10953"/>
                    <a:pt x="6917" y="11030"/>
                  </a:cubicBezTo>
                  <a:cubicBezTo>
                    <a:pt x="6934" y="11078"/>
                    <a:pt x="6964" y="11114"/>
                    <a:pt x="6994" y="11144"/>
                  </a:cubicBezTo>
                  <a:cubicBezTo>
                    <a:pt x="7024" y="11203"/>
                    <a:pt x="7060" y="11239"/>
                    <a:pt x="7101" y="11287"/>
                  </a:cubicBezTo>
                  <a:cubicBezTo>
                    <a:pt x="7119" y="11299"/>
                    <a:pt x="7131" y="11316"/>
                    <a:pt x="7149" y="11322"/>
                  </a:cubicBezTo>
                  <a:cubicBezTo>
                    <a:pt x="7191" y="11358"/>
                    <a:pt x="7238" y="11406"/>
                    <a:pt x="7250" y="11442"/>
                  </a:cubicBezTo>
                  <a:cubicBezTo>
                    <a:pt x="7280" y="11507"/>
                    <a:pt x="7328" y="11567"/>
                    <a:pt x="7370" y="11609"/>
                  </a:cubicBezTo>
                  <a:cubicBezTo>
                    <a:pt x="7310" y="11656"/>
                    <a:pt x="7280" y="11746"/>
                    <a:pt x="7334" y="11835"/>
                  </a:cubicBezTo>
                  <a:cubicBezTo>
                    <a:pt x="7340" y="11948"/>
                    <a:pt x="7399" y="12038"/>
                    <a:pt x="7459" y="12115"/>
                  </a:cubicBezTo>
                  <a:cubicBezTo>
                    <a:pt x="7531" y="12193"/>
                    <a:pt x="7602" y="12241"/>
                    <a:pt x="7680" y="12282"/>
                  </a:cubicBezTo>
                  <a:cubicBezTo>
                    <a:pt x="7698" y="12300"/>
                    <a:pt x="7715" y="12306"/>
                    <a:pt x="7739" y="12324"/>
                  </a:cubicBezTo>
                  <a:cubicBezTo>
                    <a:pt x="7745" y="12330"/>
                    <a:pt x="7745" y="12336"/>
                    <a:pt x="7751" y="12342"/>
                  </a:cubicBezTo>
                  <a:cubicBezTo>
                    <a:pt x="7757" y="12354"/>
                    <a:pt x="7769" y="12360"/>
                    <a:pt x="7781" y="12366"/>
                  </a:cubicBezTo>
                  <a:cubicBezTo>
                    <a:pt x="7787" y="12372"/>
                    <a:pt x="7799" y="12390"/>
                    <a:pt x="7805" y="12396"/>
                  </a:cubicBezTo>
                  <a:cubicBezTo>
                    <a:pt x="7829" y="12425"/>
                    <a:pt x="7859" y="12461"/>
                    <a:pt x="7859" y="12485"/>
                  </a:cubicBezTo>
                  <a:cubicBezTo>
                    <a:pt x="7894" y="12622"/>
                    <a:pt x="7990" y="12783"/>
                    <a:pt x="8264" y="12783"/>
                  </a:cubicBezTo>
                  <a:lnTo>
                    <a:pt x="8282" y="12783"/>
                  </a:lnTo>
                  <a:cubicBezTo>
                    <a:pt x="8306" y="12783"/>
                    <a:pt x="8335" y="12783"/>
                    <a:pt x="8353" y="12789"/>
                  </a:cubicBezTo>
                  <a:cubicBezTo>
                    <a:pt x="8383" y="12789"/>
                    <a:pt x="8413" y="12801"/>
                    <a:pt x="8455" y="12801"/>
                  </a:cubicBezTo>
                  <a:lnTo>
                    <a:pt x="8461" y="12801"/>
                  </a:lnTo>
                  <a:cubicBezTo>
                    <a:pt x="8651" y="12801"/>
                    <a:pt x="8759" y="12724"/>
                    <a:pt x="8818" y="12658"/>
                  </a:cubicBezTo>
                  <a:cubicBezTo>
                    <a:pt x="8878" y="12592"/>
                    <a:pt x="8944" y="12479"/>
                    <a:pt x="8920" y="12282"/>
                  </a:cubicBezTo>
                  <a:cubicBezTo>
                    <a:pt x="8920" y="12270"/>
                    <a:pt x="8914" y="12253"/>
                    <a:pt x="8914" y="12241"/>
                  </a:cubicBezTo>
                  <a:cubicBezTo>
                    <a:pt x="9099" y="12181"/>
                    <a:pt x="9230" y="12038"/>
                    <a:pt x="9266" y="11823"/>
                  </a:cubicBezTo>
                  <a:cubicBezTo>
                    <a:pt x="9271" y="11770"/>
                    <a:pt x="9301" y="11716"/>
                    <a:pt x="9349" y="11668"/>
                  </a:cubicBezTo>
                  <a:cubicBezTo>
                    <a:pt x="9629" y="11328"/>
                    <a:pt x="9784" y="10911"/>
                    <a:pt x="9832" y="10392"/>
                  </a:cubicBezTo>
                  <a:cubicBezTo>
                    <a:pt x="9868" y="10196"/>
                    <a:pt x="9856" y="10011"/>
                    <a:pt x="9826" y="9832"/>
                  </a:cubicBezTo>
                  <a:cubicBezTo>
                    <a:pt x="9832" y="9778"/>
                    <a:pt x="9826" y="9731"/>
                    <a:pt x="9802" y="9677"/>
                  </a:cubicBezTo>
                  <a:lnTo>
                    <a:pt x="9796" y="9659"/>
                  </a:lnTo>
                  <a:cubicBezTo>
                    <a:pt x="9802" y="9534"/>
                    <a:pt x="9772" y="9415"/>
                    <a:pt x="9742" y="9313"/>
                  </a:cubicBezTo>
                  <a:cubicBezTo>
                    <a:pt x="9695" y="9164"/>
                    <a:pt x="9695" y="9021"/>
                    <a:pt x="9742" y="8878"/>
                  </a:cubicBezTo>
                  <a:cubicBezTo>
                    <a:pt x="9826" y="8586"/>
                    <a:pt x="9754" y="8318"/>
                    <a:pt x="9689" y="8127"/>
                  </a:cubicBezTo>
                  <a:lnTo>
                    <a:pt x="9665" y="8079"/>
                  </a:lnTo>
                  <a:lnTo>
                    <a:pt x="9665" y="8073"/>
                  </a:lnTo>
                  <a:cubicBezTo>
                    <a:pt x="9665" y="8002"/>
                    <a:pt x="9653" y="7924"/>
                    <a:pt x="9635" y="7865"/>
                  </a:cubicBezTo>
                  <a:cubicBezTo>
                    <a:pt x="9623" y="7811"/>
                    <a:pt x="9617" y="7751"/>
                    <a:pt x="9617" y="7710"/>
                  </a:cubicBezTo>
                  <a:cubicBezTo>
                    <a:pt x="9647" y="7495"/>
                    <a:pt x="9629" y="7268"/>
                    <a:pt x="9587" y="7054"/>
                  </a:cubicBezTo>
                  <a:cubicBezTo>
                    <a:pt x="9599" y="7060"/>
                    <a:pt x="9617" y="7066"/>
                    <a:pt x="9629" y="7066"/>
                  </a:cubicBezTo>
                  <a:lnTo>
                    <a:pt x="9653" y="7066"/>
                  </a:lnTo>
                  <a:cubicBezTo>
                    <a:pt x="9707" y="7066"/>
                    <a:pt x="9754" y="7036"/>
                    <a:pt x="9784" y="6988"/>
                  </a:cubicBezTo>
                  <a:cubicBezTo>
                    <a:pt x="9897" y="6762"/>
                    <a:pt x="9957" y="6553"/>
                    <a:pt x="10011" y="6344"/>
                  </a:cubicBezTo>
                  <a:cubicBezTo>
                    <a:pt x="10023" y="6303"/>
                    <a:pt x="10035" y="6249"/>
                    <a:pt x="10047" y="6201"/>
                  </a:cubicBezTo>
                  <a:cubicBezTo>
                    <a:pt x="10142" y="5855"/>
                    <a:pt x="10261" y="5605"/>
                    <a:pt x="10547" y="5486"/>
                  </a:cubicBezTo>
                  <a:cubicBezTo>
                    <a:pt x="10577" y="5480"/>
                    <a:pt x="10589" y="5468"/>
                    <a:pt x="10613" y="5450"/>
                  </a:cubicBezTo>
                  <a:cubicBezTo>
                    <a:pt x="10816" y="5307"/>
                    <a:pt x="10899" y="4961"/>
                    <a:pt x="10768" y="4752"/>
                  </a:cubicBezTo>
                  <a:lnTo>
                    <a:pt x="10768" y="4752"/>
                  </a:lnTo>
                  <a:cubicBezTo>
                    <a:pt x="10965" y="4729"/>
                    <a:pt x="11048" y="4633"/>
                    <a:pt x="11078" y="4544"/>
                  </a:cubicBezTo>
                  <a:cubicBezTo>
                    <a:pt x="11167" y="4258"/>
                    <a:pt x="10983" y="4132"/>
                    <a:pt x="10911" y="4097"/>
                  </a:cubicBezTo>
                  <a:close/>
                  <a:moveTo>
                    <a:pt x="4317" y="19723"/>
                  </a:moveTo>
                  <a:lnTo>
                    <a:pt x="4317" y="19723"/>
                  </a:lnTo>
                  <a:cubicBezTo>
                    <a:pt x="4246" y="19711"/>
                    <a:pt x="4228" y="19699"/>
                    <a:pt x="4216" y="19645"/>
                  </a:cubicBezTo>
                  <a:cubicBezTo>
                    <a:pt x="4216" y="19639"/>
                    <a:pt x="4204" y="19633"/>
                    <a:pt x="4204" y="19627"/>
                  </a:cubicBezTo>
                  <a:cubicBezTo>
                    <a:pt x="4228" y="19639"/>
                    <a:pt x="4252" y="19657"/>
                    <a:pt x="4275" y="19675"/>
                  </a:cubicBezTo>
                  <a:lnTo>
                    <a:pt x="4287" y="19693"/>
                  </a:lnTo>
                  <a:lnTo>
                    <a:pt x="4317" y="19723"/>
                  </a:lnTo>
                  <a:close/>
                  <a:moveTo>
                    <a:pt x="4514" y="18793"/>
                  </a:moveTo>
                  <a:cubicBezTo>
                    <a:pt x="4413" y="18685"/>
                    <a:pt x="4353" y="18596"/>
                    <a:pt x="4317" y="18507"/>
                  </a:cubicBezTo>
                  <a:cubicBezTo>
                    <a:pt x="4234" y="18304"/>
                    <a:pt x="4108" y="18149"/>
                    <a:pt x="3989" y="18000"/>
                  </a:cubicBezTo>
                  <a:cubicBezTo>
                    <a:pt x="3882" y="17875"/>
                    <a:pt x="3787" y="17737"/>
                    <a:pt x="3697" y="17606"/>
                  </a:cubicBezTo>
                  <a:cubicBezTo>
                    <a:pt x="3643" y="17529"/>
                    <a:pt x="3637" y="17451"/>
                    <a:pt x="3661" y="17380"/>
                  </a:cubicBezTo>
                  <a:cubicBezTo>
                    <a:pt x="3691" y="17308"/>
                    <a:pt x="3757" y="17255"/>
                    <a:pt x="3852" y="17231"/>
                  </a:cubicBezTo>
                  <a:cubicBezTo>
                    <a:pt x="3894" y="17225"/>
                    <a:pt x="3930" y="17201"/>
                    <a:pt x="3953" y="17165"/>
                  </a:cubicBezTo>
                  <a:lnTo>
                    <a:pt x="3959" y="17171"/>
                  </a:lnTo>
                  <a:cubicBezTo>
                    <a:pt x="4108" y="17284"/>
                    <a:pt x="4174" y="17410"/>
                    <a:pt x="4174" y="17559"/>
                  </a:cubicBezTo>
                  <a:cubicBezTo>
                    <a:pt x="4174" y="17660"/>
                    <a:pt x="4180" y="17737"/>
                    <a:pt x="4198" y="17827"/>
                  </a:cubicBezTo>
                  <a:lnTo>
                    <a:pt x="4204" y="17881"/>
                  </a:lnTo>
                  <a:cubicBezTo>
                    <a:pt x="4222" y="18030"/>
                    <a:pt x="4311" y="18125"/>
                    <a:pt x="4377" y="18197"/>
                  </a:cubicBezTo>
                  <a:cubicBezTo>
                    <a:pt x="4442" y="18262"/>
                    <a:pt x="4526" y="18304"/>
                    <a:pt x="4597" y="18346"/>
                  </a:cubicBezTo>
                  <a:cubicBezTo>
                    <a:pt x="4651" y="18375"/>
                    <a:pt x="4699" y="18393"/>
                    <a:pt x="4734" y="18423"/>
                  </a:cubicBezTo>
                  <a:cubicBezTo>
                    <a:pt x="4734" y="18423"/>
                    <a:pt x="4764" y="18447"/>
                    <a:pt x="4770" y="18453"/>
                  </a:cubicBezTo>
                  <a:lnTo>
                    <a:pt x="4770" y="18465"/>
                  </a:lnTo>
                  <a:cubicBezTo>
                    <a:pt x="4729" y="18584"/>
                    <a:pt x="4740" y="18703"/>
                    <a:pt x="4800" y="18811"/>
                  </a:cubicBezTo>
                  <a:lnTo>
                    <a:pt x="4800" y="18811"/>
                  </a:lnTo>
                  <a:cubicBezTo>
                    <a:pt x="4764" y="18823"/>
                    <a:pt x="4729" y="18840"/>
                    <a:pt x="4705" y="18858"/>
                  </a:cubicBezTo>
                  <a:cubicBezTo>
                    <a:pt x="4615" y="18858"/>
                    <a:pt x="4556" y="18840"/>
                    <a:pt x="4514" y="18793"/>
                  </a:cubicBezTo>
                  <a:close/>
                  <a:moveTo>
                    <a:pt x="4293" y="6440"/>
                  </a:moveTo>
                  <a:lnTo>
                    <a:pt x="4293" y="6481"/>
                  </a:lnTo>
                  <a:lnTo>
                    <a:pt x="4263" y="6481"/>
                  </a:lnTo>
                  <a:cubicBezTo>
                    <a:pt x="4252" y="6481"/>
                    <a:pt x="4234" y="6481"/>
                    <a:pt x="4222" y="6487"/>
                  </a:cubicBezTo>
                  <a:cubicBezTo>
                    <a:pt x="4204" y="6487"/>
                    <a:pt x="4198" y="6493"/>
                    <a:pt x="4186" y="6493"/>
                  </a:cubicBezTo>
                  <a:cubicBezTo>
                    <a:pt x="4079" y="6469"/>
                    <a:pt x="3965" y="6458"/>
                    <a:pt x="3864" y="6440"/>
                  </a:cubicBezTo>
                  <a:cubicBezTo>
                    <a:pt x="3685" y="6422"/>
                    <a:pt x="3518" y="6398"/>
                    <a:pt x="3363" y="6344"/>
                  </a:cubicBezTo>
                  <a:cubicBezTo>
                    <a:pt x="3298" y="6320"/>
                    <a:pt x="3238" y="6303"/>
                    <a:pt x="3172" y="6285"/>
                  </a:cubicBezTo>
                  <a:cubicBezTo>
                    <a:pt x="3041" y="6249"/>
                    <a:pt x="2922" y="6213"/>
                    <a:pt x="2821" y="6159"/>
                  </a:cubicBezTo>
                  <a:cubicBezTo>
                    <a:pt x="2761" y="6130"/>
                    <a:pt x="2695" y="6106"/>
                    <a:pt x="2636" y="6082"/>
                  </a:cubicBezTo>
                  <a:cubicBezTo>
                    <a:pt x="2576" y="6064"/>
                    <a:pt x="2523" y="6046"/>
                    <a:pt x="2469" y="6016"/>
                  </a:cubicBezTo>
                  <a:cubicBezTo>
                    <a:pt x="2344" y="5945"/>
                    <a:pt x="2260" y="5843"/>
                    <a:pt x="2225" y="5718"/>
                  </a:cubicBezTo>
                  <a:cubicBezTo>
                    <a:pt x="2189" y="5599"/>
                    <a:pt x="2201" y="5516"/>
                    <a:pt x="2266" y="5438"/>
                  </a:cubicBezTo>
                  <a:cubicBezTo>
                    <a:pt x="2308" y="5480"/>
                    <a:pt x="2350" y="5504"/>
                    <a:pt x="2368" y="5510"/>
                  </a:cubicBezTo>
                  <a:cubicBezTo>
                    <a:pt x="2469" y="5557"/>
                    <a:pt x="2564" y="5623"/>
                    <a:pt x="2672" y="5688"/>
                  </a:cubicBezTo>
                  <a:cubicBezTo>
                    <a:pt x="2821" y="5778"/>
                    <a:pt x="2970" y="5873"/>
                    <a:pt x="3137" y="5933"/>
                  </a:cubicBezTo>
                  <a:cubicBezTo>
                    <a:pt x="3286" y="5987"/>
                    <a:pt x="3447" y="6064"/>
                    <a:pt x="3626" y="6171"/>
                  </a:cubicBezTo>
                  <a:cubicBezTo>
                    <a:pt x="3816" y="6291"/>
                    <a:pt x="4043" y="6362"/>
                    <a:pt x="4293" y="6374"/>
                  </a:cubicBezTo>
                  <a:close/>
                  <a:moveTo>
                    <a:pt x="9671" y="4144"/>
                  </a:moveTo>
                  <a:cubicBezTo>
                    <a:pt x="9629" y="4126"/>
                    <a:pt x="9593" y="4109"/>
                    <a:pt x="9564" y="4085"/>
                  </a:cubicBezTo>
                  <a:lnTo>
                    <a:pt x="9671" y="4085"/>
                  </a:lnTo>
                  <a:close/>
                  <a:moveTo>
                    <a:pt x="1783" y="8550"/>
                  </a:moveTo>
                  <a:cubicBezTo>
                    <a:pt x="1783" y="8556"/>
                    <a:pt x="1789" y="8556"/>
                    <a:pt x="1789" y="8568"/>
                  </a:cubicBezTo>
                  <a:lnTo>
                    <a:pt x="1783" y="8568"/>
                  </a:lnTo>
                  <a:close/>
                  <a:moveTo>
                    <a:pt x="2588" y="4770"/>
                  </a:moveTo>
                  <a:cubicBezTo>
                    <a:pt x="2594" y="4711"/>
                    <a:pt x="2642" y="4651"/>
                    <a:pt x="2713" y="4603"/>
                  </a:cubicBezTo>
                  <a:cubicBezTo>
                    <a:pt x="2731" y="4585"/>
                    <a:pt x="2743" y="4580"/>
                    <a:pt x="2761" y="4562"/>
                  </a:cubicBezTo>
                  <a:cubicBezTo>
                    <a:pt x="2773" y="4585"/>
                    <a:pt x="2797" y="4615"/>
                    <a:pt x="2821" y="4639"/>
                  </a:cubicBezTo>
                  <a:cubicBezTo>
                    <a:pt x="3047" y="4860"/>
                    <a:pt x="3298" y="5027"/>
                    <a:pt x="3566" y="5140"/>
                  </a:cubicBezTo>
                  <a:cubicBezTo>
                    <a:pt x="3643" y="5176"/>
                    <a:pt x="3721" y="5206"/>
                    <a:pt x="3781" y="5241"/>
                  </a:cubicBezTo>
                  <a:cubicBezTo>
                    <a:pt x="3906" y="5331"/>
                    <a:pt x="4049" y="5390"/>
                    <a:pt x="4198" y="5426"/>
                  </a:cubicBezTo>
                  <a:cubicBezTo>
                    <a:pt x="4162" y="5468"/>
                    <a:pt x="4138" y="5516"/>
                    <a:pt x="4132" y="5575"/>
                  </a:cubicBezTo>
                  <a:lnTo>
                    <a:pt x="4132" y="5623"/>
                  </a:lnTo>
                  <a:cubicBezTo>
                    <a:pt x="3655" y="5498"/>
                    <a:pt x="3208" y="5319"/>
                    <a:pt x="2856" y="5170"/>
                  </a:cubicBezTo>
                  <a:cubicBezTo>
                    <a:pt x="2797" y="5146"/>
                    <a:pt x="2761" y="5122"/>
                    <a:pt x="2737" y="5092"/>
                  </a:cubicBezTo>
                  <a:cubicBezTo>
                    <a:pt x="2636" y="4967"/>
                    <a:pt x="2582" y="4854"/>
                    <a:pt x="2588" y="4770"/>
                  </a:cubicBezTo>
                  <a:close/>
                  <a:moveTo>
                    <a:pt x="3983" y="4126"/>
                  </a:moveTo>
                  <a:cubicBezTo>
                    <a:pt x="4025" y="4126"/>
                    <a:pt x="4067" y="4132"/>
                    <a:pt x="4085" y="4138"/>
                  </a:cubicBezTo>
                  <a:lnTo>
                    <a:pt x="4097" y="4138"/>
                  </a:lnTo>
                  <a:cubicBezTo>
                    <a:pt x="4079" y="4162"/>
                    <a:pt x="4073" y="4192"/>
                    <a:pt x="4073" y="4222"/>
                  </a:cubicBezTo>
                  <a:cubicBezTo>
                    <a:pt x="3995" y="4198"/>
                    <a:pt x="3936" y="4168"/>
                    <a:pt x="3900" y="4126"/>
                  </a:cubicBezTo>
                  <a:lnTo>
                    <a:pt x="3924" y="4126"/>
                  </a:lnTo>
                  <a:close/>
                  <a:moveTo>
                    <a:pt x="6338" y="14625"/>
                  </a:moveTo>
                  <a:cubicBezTo>
                    <a:pt x="6338" y="14619"/>
                    <a:pt x="6344" y="14607"/>
                    <a:pt x="6350" y="14602"/>
                  </a:cubicBezTo>
                  <a:cubicBezTo>
                    <a:pt x="6344" y="14607"/>
                    <a:pt x="6344" y="14619"/>
                    <a:pt x="6338" y="14625"/>
                  </a:cubicBezTo>
                  <a:close/>
                  <a:moveTo>
                    <a:pt x="5986" y="8031"/>
                  </a:moveTo>
                  <a:lnTo>
                    <a:pt x="5986" y="8031"/>
                  </a:lnTo>
                  <a:cubicBezTo>
                    <a:pt x="5986" y="8020"/>
                    <a:pt x="5986" y="8031"/>
                    <a:pt x="5986" y="8031"/>
                  </a:cubicBezTo>
                  <a:close/>
                  <a:moveTo>
                    <a:pt x="6392" y="5688"/>
                  </a:moveTo>
                  <a:cubicBezTo>
                    <a:pt x="6422" y="5706"/>
                    <a:pt x="6452" y="5712"/>
                    <a:pt x="6481" y="5712"/>
                  </a:cubicBezTo>
                  <a:lnTo>
                    <a:pt x="6517" y="5712"/>
                  </a:lnTo>
                  <a:cubicBezTo>
                    <a:pt x="6529" y="5712"/>
                    <a:pt x="6553" y="5706"/>
                    <a:pt x="6577" y="5706"/>
                  </a:cubicBezTo>
                  <a:cubicBezTo>
                    <a:pt x="6607" y="5706"/>
                    <a:pt x="6642" y="5706"/>
                    <a:pt x="6672" y="5712"/>
                  </a:cubicBezTo>
                  <a:cubicBezTo>
                    <a:pt x="6708" y="5712"/>
                    <a:pt x="6756" y="5718"/>
                    <a:pt x="6791" y="5718"/>
                  </a:cubicBezTo>
                  <a:cubicBezTo>
                    <a:pt x="6815" y="5718"/>
                    <a:pt x="6845" y="5718"/>
                    <a:pt x="6863" y="5712"/>
                  </a:cubicBezTo>
                  <a:cubicBezTo>
                    <a:pt x="7209" y="5677"/>
                    <a:pt x="7501" y="5527"/>
                    <a:pt x="7781" y="5384"/>
                  </a:cubicBezTo>
                  <a:lnTo>
                    <a:pt x="7835" y="5355"/>
                  </a:lnTo>
                  <a:cubicBezTo>
                    <a:pt x="7876" y="5331"/>
                    <a:pt x="7924" y="5301"/>
                    <a:pt x="7966" y="5277"/>
                  </a:cubicBezTo>
                  <a:cubicBezTo>
                    <a:pt x="8025" y="5241"/>
                    <a:pt x="8085" y="5211"/>
                    <a:pt x="8151" y="5182"/>
                  </a:cubicBezTo>
                  <a:cubicBezTo>
                    <a:pt x="8300" y="5116"/>
                    <a:pt x="8490" y="5009"/>
                    <a:pt x="8586" y="4824"/>
                  </a:cubicBezTo>
                  <a:cubicBezTo>
                    <a:pt x="8586" y="4818"/>
                    <a:pt x="8598" y="4812"/>
                    <a:pt x="8598" y="4812"/>
                  </a:cubicBezTo>
                  <a:cubicBezTo>
                    <a:pt x="8604" y="4824"/>
                    <a:pt x="8610" y="4830"/>
                    <a:pt x="8628" y="4848"/>
                  </a:cubicBezTo>
                  <a:cubicBezTo>
                    <a:pt x="8645" y="4884"/>
                    <a:pt x="8657" y="4890"/>
                    <a:pt x="8657" y="4901"/>
                  </a:cubicBezTo>
                  <a:cubicBezTo>
                    <a:pt x="8568" y="5086"/>
                    <a:pt x="8461" y="5271"/>
                    <a:pt x="8276" y="5378"/>
                  </a:cubicBezTo>
                  <a:cubicBezTo>
                    <a:pt x="8169" y="5438"/>
                    <a:pt x="8049" y="5498"/>
                    <a:pt x="7930" y="5539"/>
                  </a:cubicBezTo>
                  <a:cubicBezTo>
                    <a:pt x="7811" y="5593"/>
                    <a:pt x="7686" y="5635"/>
                    <a:pt x="7566" y="5677"/>
                  </a:cubicBezTo>
                  <a:cubicBezTo>
                    <a:pt x="7405" y="5736"/>
                    <a:pt x="7233" y="5796"/>
                    <a:pt x="7066" y="5867"/>
                  </a:cubicBezTo>
                  <a:cubicBezTo>
                    <a:pt x="6946" y="5921"/>
                    <a:pt x="6821" y="5951"/>
                    <a:pt x="6690" y="5951"/>
                  </a:cubicBezTo>
                  <a:cubicBezTo>
                    <a:pt x="6636" y="5951"/>
                    <a:pt x="6583" y="5945"/>
                    <a:pt x="6529" y="5933"/>
                  </a:cubicBezTo>
                  <a:cubicBezTo>
                    <a:pt x="6481" y="5927"/>
                    <a:pt x="6440" y="5921"/>
                    <a:pt x="6404" y="5921"/>
                  </a:cubicBezTo>
                  <a:cubicBezTo>
                    <a:pt x="6380" y="5921"/>
                    <a:pt x="6368" y="5921"/>
                    <a:pt x="6350" y="5927"/>
                  </a:cubicBezTo>
                  <a:cubicBezTo>
                    <a:pt x="6392" y="5867"/>
                    <a:pt x="6404" y="5784"/>
                    <a:pt x="6392" y="5688"/>
                  </a:cubicBezTo>
                  <a:close/>
                  <a:moveTo>
                    <a:pt x="6499" y="6630"/>
                  </a:moveTo>
                  <a:cubicBezTo>
                    <a:pt x="6499" y="6607"/>
                    <a:pt x="6511" y="6601"/>
                    <a:pt x="6589" y="6571"/>
                  </a:cubicBezTo>
                  <a:lnTo>
                    <a:pt x="6618" y="6559"/>
                  </a:lnTo>
                  <a:cubicBezTo>
                    <a:pt x="6666" y="6547"/>
                    <a:pt x="6702" y="6535"/>
                    <a:pt x="6732" y="6535"/>
                  </a:cubicBezTo>
                  <a:cubicBezTo>
                    <a:pt x="7089" y="6517"/>
                    <a:pt x="7423" y="6416"/>
                    <a:pt x="7715" y="6320"/>
                  </a:cubicBezTo>
                  <a:cubicBezTo>
                    <a:pt x="8043" y="6219"/>
                    <a:pt x="8389" y="6076"/>
                    <a:pt x="8657" y="5784"/>
                  </a:cubicBezTo>
                  <a:cubicBezTo>
                    <a:pt x="8687" y="5748"/>
                    <a:pt x="8723" y="5718"/>
                    <a:pt x="8753" y="5688"/>
                  </a:cubicBezTo>
                  <a:lnTo>
                    <a:pt x="8824" y="5617"/>
                  </a:lnTo>
                  <a:cubicBezTo>
                    <a:pt x="8836" y="5653"/>
                    <a:pt x="8824" y="5682"/>
                    <a:pt x="8812" y="5712"/>
                  </a:cubicBezTo>
                  <a:cubicBezTo>
                    <a:pt x="8753" y="5814"/>
                    <a:pt x="8687" y="5891"/>
                    <a:pt x="8616" y="5933"/>
                  </a:cubicBezTo>
                  <a:cubicBezTo>
                    <a:pt x="8371" y="6100"/>
                    <a:pt x="8121" y="6255"/>
                    <a:pt x="7859" y="6422"/>
                  </a:cubicBezTo>
                  <a:cubicBezTo>
                    <a:pt x="7715" y="6499"/>
                    <a:pt x="7560" y="6541"/>
                    <a:pt x="7388" y="6577"/>
                  </a:cubicBezTo>
                  <a:cubicBezTo>
                    <a:pt x="7352" y="6583"/>
                    <a:pt x="7304" y="6589"/>
                    <a:pt x="7268" y="6607"/>
                  </a:cubicBezTo>
                  <a:cubicBezTo>
                    <a:pt x="7119" y="6642"/>
                    <a:pt x="6946" y="6678"/>
                    <a:pt x="6791" y="6678"/>
                  </a:cubicBezTo>
                  <a:cubicBezTo>
                    <a:pt x="6702" y="6678"/>
                    <a:pt x="6612" y="6666"/>
                    <a:pt x="6541" y="6636"/>
                  </a:cubicBezTo>
                  <a:cubicBezTo>
                    <a:pt x="6523" y="6636"/>
                    <a:pt x="6517" y="6630"/>
                    <a:pt x="6499" y="6630"/>
                  </a:cubicBezTo>
                  <a:close/>
                  <a:moveTo>
                    <a:pt x="9111" y="4919"/>
                  </a:moveTo>
                  <a:cubicBezTo>
                    <a:pt x="9111" y="4913"/>
                    <a:pt x="9111" y="4907"/>
                    <a:pt x="9105" y="4890"/>
                  </a:cubicBezTo>
                  <a:cubicBezTo>
                    <a:pt x="9111" y="4890"/>
                    <a:pt x="9111" y="4890"/>
                    <a:pt x="9116" y="4901"/>
                  </a:cubicBezTo>
                  <a:cubicBezTo>
                    <a:pt x="9116" y="4907"/>
                    <a:pt x="9116" y="4913"/>
                    <a:pt x="9111" y="4919"/>
                  </a:cubicBezTo>
                  <a:close/>
                  <a:moveTo>
                    <a:pt x="8157" y="4156"/>
                  </a:moveTo>
                  <a:lnTo>
                    <a:pt x="8133" y="4132"/>
                  </a:lnTo>
                  <a:cubicBezTo>
                    <a:pt x="8139" y="4132"/>
                    <a:pt x="8157" y="4132"/>
                    <a:pt x="8163" y="4126"/>
                  </a:cubicBezTo>
                  <a:cubicBezTo>
                    <a:pt x="8163" y="4138"/>
                    <a:pt x="8163" y="4144"/>
                    <a:pt x="8157" y="4156"/>
                  </a:cubicBezTo>
                  <a:close/>
                  <a:moveTo>
                    <a:pt x="2290" y="4007"/>
                  </a:moveTo>
                  <a:cubicBezTo>
                    <a:pt x="2278" y="3995"/>
                    <a:pt x="2260" y="3989"/>
                    <a:pt x="2236" y="3983"/>
                  </a:cubicBezTo>
                  <a:lnTo>
                    <a:pt x="2290" y="3983"/>
                  </a:lnTo>
                  <a:close/>
                  <a:moveTo>
                    <a:pt x="6130" y="8765"/>
                  </a:moveTo>
                  <a:lnTo>
                    <a:pt x="6130" y="8765"/>
                  </a:lnTo>
                  <a:cubicBezTo>
                    <a:pt x="6112" y="8747"/>
                    <a:pt x="6106" y="8717"/>
                    <a:pt x="6094" y="8693"/>
                  </a:cubicBezTo>
                  <a:cubicBezTo>
                    <a:pt x="6094" y="8681"/>
                    <a:pt x="6082" y="8681"/>
                    <a:pt x="6082" y="8675"/>
                  </a:cubicBezTo>
                  <a:cubicBezTo>
                    <a:pt x="6100" y="8687"/>
                    <a:pt x="6112" y="8693"/>
                    <a:pt x="6136" y="8705"/>
                  </a:cubicBezTo>
                  <a:lnTo>
                    <a:pt x="6153" y="8717"/>
                  </a:lnTo>
                  <a:lnTo>
                    <a:pt x="6159" y="8723"/>
                  </a:lnTo>
                  <a:cubicBezTo>
                    <a:pt x="6225" y="8818"/>
                    <a:pt x="6291" y="8908"/>
                    <a:pt x="6320" y="9003"/>
                  </a:cubicBezTo>
                  <a:cubicBezTo>
                    <a:pt x="6249" y="8926"/>
                    <a:pt x="6183" y="8848"/>
                    <a:pt x="6130" y="8765"/>
                  </a:cubicBezTo>
                  <a:close/>
                  <a:moveTo>
                    <a:pt x="6279" y="7388"/>
                  </a:moveTo>
                  <a:cubicBezTo>
                    <a:pt x="6249" y="7364"/>
                    <a:pt x="6219" y="7358"/>
                    <a:pt x="6189" y="7358"/>
                  </a:cubicBezTo>
                  <a:lnTo>
                    <a:pt x="6165" y="7358"/>
                  </a:lnTo>
                  <a:lnTo>
                    <a:pt x="6165" y="7334"/>
                  </a:lnTo>
                  <a:lnTo>
                    <a:pt x="6189" y="7334"/>
                  </a:lnTo>
                  <a:cubicBezTo>
                    <a:pt x="6201" y="7334"/>
                    <a:pt x="6225" y="7334"/>
                    <a:pt x="6243" y="7328"/>
                  </a:cubicBezTo>
                  <a:cubicBezTo>
                    <a:pt x="6350" y="7298"/>
                    <a:pt x="6487" y="7280"/>
                    <a:pt x="6630" y="7280"/>
                  </a:cubicBezTo>
                  <a:cubicBezTo>
                    <a:pt x="6756" y="7280"/>
                    <a:pt x="6887" y="7292"/>
                    <a:pt x="7000" y="7304"/>
                  </a:cubicBezTo>
                  <a:lnTo>
                    <a:pt x="7054" y="7304"/>
                  </a:lnTo>
                  <a:cubicBezTo>
                    <a:pt x="7119" y="7304"/>
                    <a:pt x="7185" y="7298"/>
                    <a:pt x="7262" y="7274"/>
                  </a:cubicBezTo>
                  <a:cubicBezTo>
                    <a:pt x="7471" y="7215"/>
                    <a:pt x="7739" y="7137"/>
                    <a:pt x="8014" y="7042"/>
                  </a:cubicBezTo>
                  <a:cubicBezTo>
                    <a:pt x="8276" y="6958"/>
                    <a:pt x="8514" y="6821"/>
                    <a:pt x="8777" y="6618"/>
                  </a:cubicBezTo>
                  <a:cubicBezTo>
                    <a:pt x="8854" y="6559"/>
                    <a:pt x="8944" y="6481"/>
                    <a:pt x="9027" y="6386"/>
                  </a:cubicBezTo>
                  <a:lnTo>
                    <a:pt x="9027" y="6410"/>
                  </a:lnTo>
                  <a:cubicBezTo>
                    <a:pt x="9033" y="6475"/>
                    <a:pt x="9051" y="6535"/>
                    <a:pt x="9033" y="6583"/>
                  </a:cubicBezTo>
                  <a:cubicBezTo>
                    <a:pt x="9027" y="6613"/>
                    <a:pt x="9027" y="6636"/>
                    <a:pt x="9027" y="6660"/>
                  </a:cubicBezTo>
                  <a:cubicBezTo>
                    <a:pt x="8973" y="6696"/>
                    <a:pt x="8956" y="6744"/>
                    <a:pt x="8944" y="6762"/>
                  </a:cubicBezTo>
                  <a:cubicBezTo>
                    <a:pt x="8866" y="6964"/>
                    <a:pt x="8717" y="7119"/>
                    <a:pt x="8508" y="7239"/>
                  </a:cubicBezTo>
                  <a:cubicBezTo>
                    <a:pt x="8455" y="7268"/>
                    <a:pt x="8407" y="7292"/>
                    <a:pt x="8359" y="7322"/>
                  </a:cubicBezTo>
                  <a:cubicBezTo>
                    <a:pt x="8276" y="7364"/>
                    <a:pt x="8192" y="7417"/>
                    <a:pt x="8109" y="7459"/>
                  </a:cubicBezTo>
                  <a:cubicBezTo>
                    <a:pt x="8061" y="7489"/>
                    <a:pt x="8008" y="7519"/>
                    <a:pt x="7960" y="7549"/>
                  </a:cubicBezTo>
                  <a:cubicBezTo>
                    <a:pt x="7918" y="7578"/>
                    <a:pt x="7870" y="7608"/>
                    <a:pt x="7829" y="7632"/>
                  </a:cubicBezTo>
                  <a:cubicBezTo>
                    <a:pt x="7662" y="7715"/>
                    <a:pt x="7537" y="7751"/>
                    <a:pt x="7411" y="7751"/>
                  </a:cubicBezTo>
                  <a:lnTo>
                    <a:pt x="7358" y="7751"/>
                  </a:lnTo>
                  <a:cubicBezTo>
                    <a:pt x="7018" y="7715"/>
                    <a:pt x="6612" y="7650"/>
                    <a:pt x="6279" y="7388"/>
                  </a:cubicBezTo>
                  <a:close/>
                  <a:moveTo>
                    <a:pt x="8967" y="4049"/>
                  </a:moveTo>
                  <a:cubicBezTo>
                    <a:pt x="9003" y="4049"/>
                    <a:pt x="9045" y="4049"/>
                    <a:pt x="9081" y="4055"/>
                  </a:cubicBezTo>
                  <a:cubicBezTo>
                    <a:pt x="9057" y="4067"/>
                    <a:pt x="9033" y="4073"/>
                    <a:pt x="9015" y="4085"/>
                  </a:cubicBezTo>
                  <a:cubicBezTo>
                    <a:pt x="8961" y="4109"/>
                    <a:pt x="8908" y="4132"/>
                    <a:pt x="8866" y="4132"/>
                  </a:cubicBezTo>
                  <a:cubicBezTo>
                    <a:pt x="8818" y="4132"/>
                    <a:pt x="8783" y="4156"/>
                    <a:pt x="8753" y="4174"/>
                  </a:cubicBezTo>
                  <a:cubicBezTo>
                    <a:pt x="8735" y="4132"/>
                    <a:pt x="8723" y="4097"/>
                    <a:pt x="8699" y="4067"/>
                  </a:cubicBezTo>
                  <a:cubicBezTo>
                    <a:pt x="8783" y="4055"/>
                    <a:pt x="8866" y="4055"/>
                    <a:pt x="8944" y="4049"/>
                  </a:cubicBezTo>
                  <a:close/>
                  <a:moveTo>
                    <a:pt x="2201" y="11114"/>
                  </a:moveTo>
                  <a:cubicBezTo>
                    <a:pt x="2117" y="11066"/>
                    <a:pt x="2058" y="11018"/>
                    <a:pt x="2022" y="10959"/>
                  </a:cubicBezTo>
                  <a:cubicBezTo>
                    <a:pt x="2016" y="10941"/>
                    <a:pt x="2004" y="10935"/>
                    <a:pt x="1998" y="10929"/>
                  </a:cubicBezTo>
                  <a:cubicBezTo>
                    <a:pt x="1962" y="10851"/>
                    <a:pt x="1909" y="10750"/>
                    <a:pt x="1855" y="10661"/>
                  </a:cubicBezTo>
                  <a:cubicBezTo>
                    <a:pt x="1813" y="10577"/>
                    <a:pt x="1777" y="10500"/>
                    <a:pt x="1754" y="10464"/>
                  </a:cubicBezTo>
                  <a:cubicBezTo>
                    <a:pt x="1634" y="10225"/>
                    <a:pt x="1604" y="9963"/>
                    <a:pt x="1581" y="9695"/>
                  </a:cubicBezTo>
                  <a:cubicBezTo>
                    <a:pt x="1587" y="9713"/>
                    <a:pt x="1599" y="9719"/>
                    <a:pt x="1604" y="9737"/>
                  </a:cubicBezTo>
                  <a:cubicBezTo>
                    <a:pt x="1706" y="9874"/>
                    <a:pt x="1795" y="10041"/>
                    <a:pt x="1885" y="10220"/>
                  </a:cubicBezTo>
                  <a:cubicBezTo>
                    <a:pt x="1992" y="10434"/>
                    <a:pt x="2123" y="10631"/>
                    <a:pt x="2272" y="10798"/>
                  </a:cubicBezTo>
                  <a:cubicBezTo>
                    <a:pt x="2320" y="10846"/>
                    <a:pt x="2320" y="10911"/>
                    <a:pt x="2326" y="11018"/>
                  </a:cubicBezTo>
                  <a:lnTo>
                    <a:pt x="2326" y="11078"/>
                  </a:lnTo>
                  <a:cubicBezTo>
                    <a:pt x="2320" y="11084"/>
                    <a:pt x="2296" y="11096"/>
                    <a:pt x="2284" y="11108"/>
                  </a:cubicBezTo>
                  <a:cubicBezTo>
                    <a:pt x="2266" y="11114"/>
                    <a:pt x="2254" y="11126"/>
                    <a:pt x="2230" y="11138"/>
                  </a:cubicBezTo>
                  <a:cubicBezTo>
                    <a:pt x="2225" y="11138"/>
                    <a:pt x="2225" y="11126"/>
                    <a:pt x="2213" y="11126"/>
                  </a:cubicBezTo>
                  <a:cubicBezTo>
                    <a:pt x="2225" y="11120"/>
                    <a:pt x="2207" y="11120"/>
                    <a:pt x="2201" y="11114"/>
                  </a:cubicBezTo>
                  <a:close/>
                  <a:moveTo>
                    <a:pt x="3071" y="9743"/>
                  </a:moveTo>
                  <a:cubicBezTo>
                    <a:pt x="3053" y="9826"/>
                    <a:pt x="3006" y="9892"/>
                    <a:pt x="2946" y="9945"/>
                  </a:cubicBezTo>
                  <a:cubicBezTo>
                    <a:pt x="2940" y="9945"/>
                    <a:pt x="2940" y="9951"/>
                    <a:pt x="2934" y="9951"/>
                  </a:cubicBezTo>
                  <a:lnTo>
                    <a:pt x="2916" y="9969"/>
                  </a:lnTo>
                  <a:cubicBezTo>
                    <a:pt x="2856" y="10011"/>
                    <a:pt x="2821" y="10064"/>
                    <a:pt x="2797" y="10118"/>
                  </a:cubicBezTo>
                  <a:cubicBezTo>
                    <a:pt x="2761" y="10130"/>
                    <a:pt x="2725" y="10136"/>
                    <a:pt x="2684" y="10136"/>
                  </a:cubicBezTo>
                  <a:lnTo>
                    <a:pt x="2672" y="10136"/>
                  </a:lnTo>
                  <a:lnTo>
                    <a:pt x="2624" y="10136"/>
                  </a:lnTo>
                  <a:cubicBezTo>
                    <a:pt x="2427" y="9987"/>
                    <a:pt x="2308" y="9856"/>
                    <a:pt x="2219" y="9689"/>
                  </a:cubicBezTo>
                  <a:cubicBezTo>
                    <a:pt x="2141" y="9552"/>
                    <a:pt x="2069" y="9403"/>
                    <a:pt x="1992" y="9260"/>
                  </a:cubicBezTo>
                  <a:lnTo>
                    <a:pt x="1909" y="9093"/>
                  </a:lnTo>
                  <a:lnTo>
                    <a:pt x="1909" y="9081"/>
                  </a:lnTo>
                  <a:cubicBezTo>
                    <a:pt x="1938" y="9081"/>
                    <a:pt x="1968" y="9075"/>
                    <a:pt x="1998" y="9057"/>
                  </a:cubicBezTo>
                  <a:cubicBezTo>
                    <a:pt x="2022" y="9045"/>
                    <a:pt x="2046" y="9027"/>
                    <a:pt x="2058" y="9015"/>
                  </a:cubicBezTo>
                  <a:cubicBezTo>
                    <a:pt x="2165" y="9152"/>
                    <a:pt x="2308" y="9230"/>
                    <a:pt x="2433" y="9289"/>
                  </a:cubicBezTo>
                  <a:cubicBezTo>
                    <a:pt x="2463" y="9301"/>
                    <a:pt x="2493" y="9319"/>
                    <a:pt x="2517" y="9331"/>
                  </a:cubicBezTo>
                  <a:cubicBezTo>
                    <a:pt x="2588" y="9379"/>
                    <a:pt x="2672" y="9421"/>
                    <a:pt x="2755" y="9462"/>
                  </a:cubicBezTo>
                  <a:lnTo>
                    <a:pt x="3041" y="9617"/>
                  </a:lnTo>
                  <a:cubicBezTo>
                    <a:pt x="3089" y="9641"/>
                    <a:pt x="3095" y="9653"/>
                    <a:pt x="3095" y="9653"/>
                  </a:cubicBezTo>
                  <a:lnTo>
                    <a:pt x="3095" y="9653"/>
                  </a:lnTo>
                  <a:cubicBezTo>
                    <a:pt x="3095" y="9671"/>
                    <a:pt x="3095" y="9683"/>
                    <a:pt x="3071" y="9743"/>
                  </a:cubicBezTo>
                  <a:close/>
                  <a:moveTo>
                    <a:pt x="3691" y="8753"/>
                  </a:moveTo>
                  <a:lnTo>
                    <a:pt x="3679" y="8765"/>
                  </a:lnTo>
                  <a:cubicBezTo>
                    <a:pt x="3661" y="8783"/>
                    <a:pt x="3637" y="8795"/>
                    <a:pt x="3620" y="8818"/>
                  </a:cubicBezTo>
                  <a:lnTo>
                    <a:pt x="3506" y="8818"/>
                  </a:lnTo>
                  <a:lnTo>
                    <a:pt x="3500" y="8818"/>
                  </a:lnTo>
                  <a:cubicBezTo>
                    <a:pt x="3488" y="8818"/>
                    <a:pt x="3482" y="8812"/>
                    <a:pt x="3477" y="8812"/>
                  </a:cubicBezTo>
                  <a:cubicBezTo>
                    <a:pt x="3423" y="8795"/>
                    <a:pt x="3363" y="8789"/>
                    <a:pt x="3310" y="8789"/>
                  </a:cubicBezTo>
                  <a:cubicBezTo>
                    <a:pt x="3274" y="8789"/>
                    <a:pt x="3232" y="8795"/>
                    <a:pt x="3190" y="8801"/>
                  </a:cubicBezTo>
                  <a:cubicBezTo>
                    <a:pt x="3161" y="8795"/>
                    <a:pt x="3131" y="8795"/>
                    <a:pt x="3101" y="8789"/>
                  </a:cubicBezTo>
                  <a:cubicBezTo>
                    <a:pt x="3041" y="8783"/>
                    <a:pt x="2994" y="8771"/>
                    <a:pt x="2952" y="8753"/>
                  </a:cubicBezTo>
                  <a:lnTo>
                    <a:pt x="2886" y="8723"/>
                  </a:lnTo>
                  <a:cubicBezTo>
                    <a:pt x="2666" y="8616"/>
                    <a:pt x="2457" y="8514"/>
                    <a:pt x="2266" y="8371"/>
                  </a:cubicBezTo>
                  <a:cubicBezTo>
                    <a:pt x="2254" y="8341"/>
                    <a:pt x="2230" y="8306"/>
                    <a:pt x="2195" y="8276"/>
                  </a:cubicBezTo>
                  <a:cubicBezTo>
                    <a:pt x="2165" y="8169"/>
                    <a:pt x="2105" y="8085"/>
                    <a:pt x="2052" y="8020"/>
                  </a:cubicBezTo>
                  <a:lnTo>
                    <a:pt x="2046" y="8014"/>
                  </a:lnTo>
                  <a:cubicBezTo>
                    <a:pt x="2040" y="7984"/>
                    <a:pt x="2022" y="7948"/>
                    <a:pt x="2016" y="7918"/>
                  </a:cubicBezTo>
                  <a:cubicBezTo>
                    <a:pt x="1998" y="7865"/>
                    <a:pt x="1986" y="7817"/>
                    <a:pt x="1968" y="7769"/>
                  </a:cubicBezTo>
                  <a:cubicBezTo>
                    <a:pt x="2069" y="7871"/>
                    <a:pt x="2189" y="7954"/>
                    <a:pt x="2314" y="8026"/>
                  </a:cubicBezTo>
                  <a:lnTo>
                    <a:pt x="2314" y="8026"/>
                  </a:lnTo>
                  <a:cubicBezTo>
                    <a:pt x="2415" y="8115"/>
                    <a:pt x="2529" y="8175"/>
                    <a:pt x="2642" y="8234"/>
                  </a:cubicBezTo>
                  <a:lnTo>
                    <a:pt x="2797" y="8324"/>
                  </a:lnTo>
                  <a:cubicBezTo>
                    <a:pt x="2874" y="8371"/>
                    <a:pt x="2940" y="8383"/>
                    <a:pt x="3000" y="8395"/>
                  </a:cubicBezTo>
                  <a:lnTo>
                    <a:pt x="3006" y="8395"/>
                  </a:lnTo>
                  <a:cubicBezTo>
                    <a:pt x="3232" y="8437"/>
                    <a:pt x="3435" y="8473"/>
                    <a:pt x="3626" y="8580"/>
                  </a:cubicBezTo>
                  <a:cubicBezTo>
                    <a:pt x="3661" y="8604"/>
                    <a:pt x="3691" y="8634"/>
                    <a:pt x="3697" y="8669"/>
                  </a:cubicBezTo>
                  <a:cubicBezTo>
                    <a:pt x="3715" y="8693"/>
                    <a:pt x="3697" y="8729"/>
                    <a:pt x="3691" y="8753"/>
                  </a:cubicBezTo>
                  <a:close/>
                  <a:moveTo>
                    <a:pt x="4365" y="7644"/>
                  </a:moveTo>
                  <a:cubicBezTo>
                    <a:pt x="4329" y="7662"/>
                    <a:pt x="4311" y="7686"/>
                    <a:pt x="4287" y="7710"/>
                  </a:cubicBezTo>
                  <a:cubicBezTo>
                    <a:pt x="4263" y="7733"/>
                    <a:pt x="4246" y="7751"/>
                    <a:pt x="4228" y="7751"/>
                  </a:cubicBezTo>
                  <a:cubicBezTo>
                    <a:pt x="4216" y="7751"/>
                    <a:pt x="4204" y="7763"/>
                    <a:pt x="4192" y="7769"/>
                  </a:cubicBezTo>
                  <a:lnTo>
                    <a:pt x="4162" y="7781"/>
                  </a:lnTo>
                  <a:lnTo>
                    <a:pt x="3959" y="7871"/>
                  </a:lnTo>
                  <a:lnTo>
                    <a:pt x="3864" y="7882"/>
                  </a:lnTo>
                  <a:lnTo>
                    <a:pt x="3858" y="7882"/>
                  </a:lnTo>
                  <a:cubicBezTo>
                    <a:pt x="3834" y="7871"/>
                    <a:pt x="3810" y="7871"/>
                    <a:pt x="3781" y="7871"/>
                  </a:cubicBezTo>
                  <a:cubicBezTo>
                    <a:pt x="3745" y="7871"/>
                    <a:pt x="3715" y="7882"/>
                    <a:pt x="3685" y="7888"/>
                  </a:cubicBezTo>
                  <a:cubicBezTo>
                    <a:pt x="3649" y="7865"/>
                    <a:pt x="3596" y="7835"/>
                    <a:pt x="3518" y="7835"/>
                  </a:cubicBezTo>
                  <a:lnTo>
                    <a:pt x="3500" y="7835"/>
                  </a:lnTo>
                  <a:lnTo>
                    <a:pt x="3459" y="7835"/>
                  </a:lnTo>
                  <a:lnTo>
                    <a:pt x="3459" y="7835"/>
                  </a:lnTo>
                  <a:lnTo>
                    <a:pt x="3459" y="7835"/>
                  </a:lnTo>
                  <a:cubicBezTo>
                    <a:pt x="3381" y="7775"/>
                    <a:pt x="3292" y="7745"/>
                    <a:pt x="3208" y="7715"/>
                  </a:cubicBezTo>
                  <a:cubicBezTo>
                    <a:pt x="3178" y="7710"/>
                    <a:pt x="3155" y="7692"/>
                    <a:pt x="3125" y="7686"/>
                  </a:cubicBezTo>
                  <a:cubicBezTo>
                    <a:pt x="3119" y="7686"/>
                    <a:pt x="3113" y="7680"/>
                    <a:pt x="3101" y="7680"/>
                  </a:cubicBezTo>
                  <a:cubicBezTo>
                    <a:pt x="3095" y="7668"/>
                    <a:pt x="3089" y="7668"/>
                    <a:pt x="3083" y="7668"/>
                  </a:cubicBezTo>
                  <a:cubicBezTo>
                    <a:pt x="3059" y="7662"/>
                    <a:pt x="3035" y="7650"/>
                    <a:pt x="3011" y="7638"/>
                  </a:cubicBezTo>
                  <a:cubicBezTo>
                    <a:pt x="2970" y="7626"/>
                    <a:pt x="2934" y="7602"/>
                    <a:pt x="2886" y="7578"/>
                  </a:cubicBezTo>
                  <a:cubicBezTo>
                    <a:pt x="2773" y="7531"/>
                    <a:pt x="2666" y="7477"/>
                    <a:pt x="2552" y="7429"/>
                  </a:cubicBezTo>
                  <a:cubicBezTo>
                    <a:pt x="2505" y="7411"/>
                    <a:pt x="2463" y="7394"/>
                    <a:pt x="2427" y="7370"/>
                  </a:cubicBezTo>
                  <a:cubicBezTo>
                    <a:pt x="2415" y="7370"/>
                    <a:pt x="2415" y="7364"/>
                    <a:pt x="2409" y="7364"/>
                  </a:cubicBezTo>
                  <a:lnTo>
                    <a:pt x="2391" y="7352"/>
                  </a:lnTo>
                  <a:lnTo>
                    <a:pt x="2374" y="7334"/>
                  </a:lnTo>
                  <a:cubicBezTo>
                    <a:pt x="2368" y="7328"/>
                    <a:pt x="2356" y="7328"/>
                    <a:pt x="2344" y="7322"/>
                  </a:cubicBezTo>
                  <a:cubicBezTo>
                    <a:pt x="2201" y="7268"/>
                    <a:pt x="2177" y="7215"/>
                    <a:pt x="2177" y="7143"/>
                  </a:cubicBezTo>
                  <a:cubicBezTo>
                    <a:pt x="2177" y="7095"/>
                    <a:pt x="2165" y="7066"/>
                    <a:pt x="2153" y="7054"/>
                  </a:cubicBezTo>
                  <a:cubicBezTo>
                    <a:pt x="2153" y="7030"/>
                    <a:pt x="2141" y="7006"/>
                    <a:pt x="2123" y="6988"/>
                  </a:cubicBezTo>
                  <a:lnTo>
                    <a:pt x="2123" y="6958"/>
                  </a:lnTo>
                  <a:cubicBezTo>
                    <a:pt x="2123" y="6934"/>
                    <a:pt x="2117" y="6905"/>
                    <a:pt x="2111" y="6875"/>
                  </a:cubicBezTo>
                  <a:cubicBezTo>
                    <a:pt x="2058" y="6696"/>
                    <a:pt x="2034" y="6577"/>
                    <a:pt x="2093" y="6463"/>
                  </a:cubicBezTo>
                  <a:cubicBezTo>
                    <a:pt x="2415" y="6636"/>
                    <a:pt x="2743" y="6791"/>
                    <a:pt x="3059" y="6934"/>
                  </a:cubicBezTo>
                  <a:cubicBezTo>
                    <a:pt x="3274" y="7030"/>
                    <a:pt x="3482" y="7107"/>
                    <a:pt x="3685" y="7149"/>
                  </a:cubicBezTo>
                  <a:cubicBezTo>
                    <a:pt x="3810" y="7179"/>
                    <a:pt x="3942" y="7197"/>
                    <a:pt x="4108" y="7197"/>
                  </a:cubicBezTo>
                  <a:cubicBezTo>
                    <a:pt x="4180" y="7197"/>
                    <a:pt x="4258" y="7197"/>
                    <a:pt x="4329" y="7185"/>
                  </a:cubicBezTo>
                  <a:cubicBezTo>
                    <a:pt x="4407" y="7185"/>
                    <a:pt x="4472" y="7179"/>
                    <a:pt x="4538" y="7179"/>
                  </a:cubicBezTo>
                  <a:lnTo>
                    <a:pt x="4651" y="7179"/>
                  </a:lnTo>
                  <a:lnTo>
                    <a:pt x="4669" y="7179"/>
                  </a:lnTo>
                  <a:cubicBezTo>
                    <a:pt x="4687" y="7179"/>
                    <a:pt x="4723" y="7173"/>
                    <a:pt x="4734" y="7167"/>
                  </a:cubicBezTo>
                  <a:cubicBezTo>
                    <a:pt x="4723" y="7227"/>
                    <a:pt x="4711" y="7286"/>
                    <a:pt x="4705" y="7340"/>
                  </a:cubicBezTo>
                  <a:lnTo>
                    <a:pt x="4687" y="7340"/>
                  </a:lnTo>
                  <a:cubicBezTo>
                    <a:pt x="4651" y="7340"/>
                    <a:pt x="4621" y="7358"/>
                    <a:pt x="4591" y="7382"/>
                  </a:cubicBezTo>
                  <a:cubicBezTo>
                    <a:pt x="4550" y="7417"/>
                    <a:pt x="4514" y="7471"/>
                    <a:pt x="4490" y="7531"/>
                  </a:cubicBezTo>
                  <a:lnTo>
                    <a:pt x="4389" y="7602"/>
                  </a:lnTo>
                  <a:close/>
                  <a:moveTo>
                    <a:pt x="4556" y="9015"/>
                  </a:moveTo>
                  <a:cubicBezTo>
                    <a:pt x="4520" y="9021"/>
                    <a:pt x="4484" y="9045"/>
                    <a:pt x="4454" y="9075"/>
                  </a:cubicBezTo>
                  <a:cubicBezTo>
                    <a:pt x="4454" y="9051"/>
                    <a:pt x="4460" y="9033"/>
                    <a:pt x="4460" y="9015"/>
                  </a:cubicBezTo>
                  <a:cubicBezTo>
                    <a:pt x="4466" y="8985"/>
                    <a:pt x="4472" y="8962"/>
                    <a:pt x="4514" y="8932"/>
                  </a:cubicBezTo>
                  <a:cubicBezTo>
                    <a:pt x="4526" y="8914"/>
                    <a:pt x="4550" y="8902"/>
                    <a:pt x="4562" y="8884"/>
                  </a:cubicBezTo>
                  <a:cubicBezTo>
                    <a:pt x="4621" y="8830"/>
                    <a:pt x="4699" y="8783"/>
                    <a:pt x="4752" y="8705"/>
                  </a:cubicBezTo>
                  <a:lnTo>
                    <a:pt x="4758" y="8699"/>
                  </a:lnTo>
                  <a:cubicBezTo>
                    <a:pt x="4794" y="8675"/>
                    <a:pt x="4818" y="8646"/>
                    <a:pt x="4836" y="8622"/>
                  </a:cubicBezTo>
                  <a:cubicBezTo>
                    <a:pt x="4860" y="8604"/>
                    <a:pt x="4878" y="8586"/>
                    <a:pt x="4889" y="8580"/>
                  </a:cubicBezTo>
                  <a:lnTo>
                    <a:pt x="4889" y="8580"/>
                  </a:lnTo>
                  <a:lnTo>
                    <a:pt x="4889" y="8580"/>
                  </a:lnTo>
                  <a:cubicBezTo>
                    <a:pt x="4878" y="8592"/>
                    <a:pt x="4860" y="8610"/>
                    <a:pt x="4860" y="8634"/>
                  </a:cubicBezTo>
                  <a:lnTo>
                    <a:pt x="4794" y="8824"/>
                  </a:lnTo>
                  <a:cubicBezTo>
                    <a:pt x="4711" y="8908"/>
                    <a:pt x="4639" y="8967"/>
                    <a:pt x="4562" y="9009"/>
                  </a:cubicBezTo>
                  <a:close/>
                  <a:moveTo>
                    <a:pt x="6243" y="18817"/>
                  </a:moveTo>
                  <a:cubicBezTo>
                    <a:pt x="6219" y="18817"/>
                    <a:pt x="6195" y="18829"/>
                    <a:pt x="6183" y="18829"/>
                  </a:cubicBezTo>
                  <a:cubicBezTo>
                    <a:pt x="6124" y="18834"/>
                    <a:pt x="6070" y="18840"/>
                    <a:pt x="6016" y="18840"/>
                  </a:cubicBezTo>
                  <a:cubicBezTo>
                    <a:pt x="5981" y="18840"/>
                    <a:pt x="5951" y="18840"/>
                    <a:pt x="5927" y="18834"/>
                  </a:cubicBezTo>
                  <a:lnTo>
                    <a:pt x="5903" y="18829"/>
                  </a:lnTo>
                  <a:cubicBezTo>
                    <a:pt x="5873" y="18817"/>
                    <a:pt x="5837" y="18811"/>
                    <a:pt x="5802" y="18811"/>
                  </a:cubicBezTo>
                  <a:lnTo>
                    <a:pt x="5808" y="18805"/>
                  </a:lnTo>
                  <a:cubicBezTo>
                    <a:pt x="5849" y="18757"/>
                    <a:pt x="5891" y="18715"/>
                    <a:pt x="5933" y="18668"/>
                  </a:cubicBezTo>
                  <a:cubicBezTo>
                    <a:pt x="5986" y="18620"/>
                    <a:pt x="6052" y="18572"/>
                    <a:pt x="6130" y="18530"/>
                  </a:cubicBezTo>
                  <a:cubicBezTo>
                    <a:pt x="6171" y="18501"/>
                    <a:pt x="6225" y="18471"/>
                    <a:pt x="6267" y="18435"/>
                  </a:cubicBezTo>
                  <a:cubicBezTo>
                    <a:pt x="6386" y="18346"/>
                    <a:pt x="6469" y="18232"/>
                    <a:pt x="6523" y="18107"/>
                  </a:cubicBezTo>
                  <a:cubicBezTo>
                    <a:pt x="6565" y="17976"/>
                    <a:pt x="6630" y="17821"/>
                    <a:pt x="6666" y="17666"/>
                  </a:cubicBezTo>
                  <a:cubicBezTo>
                    <a:pt x="6708" y="17487"/>
                    <a:pt x="6785" y="17338"/>
                    <a:pt x="6887" y="17219"/>
                  </a:cubicBezTo>
                  <a:cubicBezTo>
                    <a:pt x="6917" y="17249"/>
                    <a:pt x="6964" y="17272"/>
                    <a:pt x="7006" y="17290"/>
                  </a:cubicBezTo>
                  <a:cubicBezTo>
                    <a:pt x="7107" y="17344"/>
                    <a:pt x="7143" y="17410"/>
                    <a:pt x="7113" y="17493"/>
                  </a:cubicBezTo>
                  <a:cubicBezTo>
                    <a:pt x="7030" y="17720"/>
                    <a:pt x="6911" y="17934"/>
                    <a:pt x="6738" y="18155"/>
                  </a:cubicBezTo>
                  <a:cubicBezTo>
                    <a:pt x="6732" y="18167"/>
                    <a:pt x="6726" y="18179"/>
                    <a:pt x="6720" y="18185"/>
                  </a:cubicBezTo>
                  <a:cubicBezTo>
                    <a:pt x="6678" y="18232"/>
                    <a:pt x="6636" y="18292"/>
                    <a:pt x="6607" y="18358"/>
                  </a:cubicBezTo>
                  <a:cubicBezTo>
                    <a:pt x="6553" y="18483"/>
                    <a:pt x="6463" y="18584"/>
                    <a:pt x="6368" y="18685"/>
                  </a:cubicBezTo>
                  <a:cubicBezTo>
                    <a:pt x="6338" y="18721"/>
                    <a:pt x="6302" y="18751"/>
                    <a:pt x="6273" y="18793"/>
                  </a:cubicBezTo>
                  <a:cubicBezTo>
                    <a:pt x="6261" y="18811"/>
                    <a:pt x="6249" y="18817"/>
                    <a:pt x="6243" y="18817"/>
                  </a:cubicBezTo>
                  <a:close/>
                  <a:moveTo>
                    <a:pt x="6845" y="19747"/>
                  </a:moveTo>
                  <a:cubicBezTo>
                    <a:pt x="6851" y="19657"/>
                    <a:pt x="6887" y="19568"/>
                    <a:pt x="7000" y="19466"/>
                  </a:cubicBezTo>
                  <a:cubicBezTo>
                    <a:pt x="7000" y="19526"/>
                    <a:pt x="6976" y="19598"/>
                    <a:pt x="6946" y="19645"/>
                  </a:cubicBezTo>
                  <a:cubicBezTo>
                    <a:pt x="6928" y="19687"/>
                    <a:pt x="6899" y="19723"/>
                    <a:pt x="6845" y="19747"/>
                  </a:cubicBezTo>
                  <a:close/>
                  <a:moveTo>
                    <a:pt x="7453" y="8812"/>
                  </a:moveTo>
                  <a:cubicBezTo>
                    <a:pt x="7447" y="8807"/>
                    <a:pt x="7435" y="8807"/>
                    <a:pt x="7417" y="8795"/>
                  </a:cubicBezTo>
                  <a:lnTo>
                    <a:pt x="7244" y="8759"/>
                  </a:lnTo>
                  <a:lnTo>
                    <a:pt x="7227" y="8753"/>
                  </a:lnTo>
                  <a:cubicBezTo>
                    <a:pt x="7113" y="8705"/>
                    <a:pt x="7018" y="8640"/>
                    <a:pt x="6928" y="8550"/>
                  </a:cubicBezTo>
                  <a:cubicBezTo>
                    <a:pt x="6887" y="8514"/>
                    <a:pt x="6839" y="8461"/>
                    <a:pt x="6762" y="8425"/>
                  </a:cubicBezTo>
                  <a:lnTo>
                    <a:pt x="6756" y="8419"/>
                  </a:lnTo>
                  <a:lnTo>
                    <a:pt x="6708" y="8377"/>
                  </a:lnTo>
                  <a:cubicBezTo>
                    <a:pt x="6648" y="8330"/>
                    <a:pt x="6601" y="8282"/>
                    <a:pt x="6529" y="8228"/>
                  </a:cubicBezTo>
                  <a:cubicBezTo>
                    <a:pt x="6612" y="8270"/>
                    <a:pt x="6696" y="8312"/>
                    <a:pt x="6785" y="8347"/>
                  </a:cubicBezTo>
                  <a:cubicBezTo>
                    <a:pt x="6928" y="8401"/>
                    <a:pt x="7107" y="8467"/>
                    <a:pt x="7298" y="8467"/>
                  </a:cubicBezTo>
                  <a:cubicBezTo>
                    <a:pt x="7364" y="8467"/>
                    <a:pt x="7423" y="8461"/>
                    <a:pt x="7483" y="8449"/>
                  </a:cubicBezTo>
                  <a:lnTo>
                    <a:pt x="7501" y="8449"/>
                  </a:lnTo>
                  <a:cubicBezTo>
                    <a:pt x="7805" y="8377"/>
                    <a:pt x="8109" y="8306"/>
                    <a:pt x="8401" y="8133"/>
                  </a:cubicBezTo>
                  <a:cubicBezTo>
                    <a:pt x="8634" y="7990"/>
                    <a:pt x="8884" y="7811"/>
                    <a:pt x="9057" y="7525"/>
                  </a:cubicBezTo>
                  <a:cubicBezTo>
                    <a:pt x="9111" y="7441"/>
                    <a:pt x="9152" y="7352"/>
                    <a:pt x="9200" y="7268"/>
                  </a:cubicBezTo>
                  <a:lnTo>
                    <a:pt x="9224" y="7227"/>
                  </a:lnTo>
                  <a:cubicBezTo>
                    <a:pt x="9224" y="7274"/>
                    <a:pt x="9230" y="7322"/>
                    <a:pt x="9236" y="7364"/>
                  </a:cubicBezTo>
                  <a:cubicBezTo>
                    <a:pt x="9242" y="7441"/>
                    <a:pt x="9254" y="7507"/>
                    <a:pt x="9242" y="7566"/>
                  </a:cubicBezTo>
                  <a:cubicBezTo>
                    <a:pt x="9224" y="7602"/>
                    <a:pt x="9212" y="7644"/>
                    <a:pt x="9206" y="7662"/>
                  </a:cubicBezTo>
                  <a:cubicBezTo>
                    <a:pt x="9206" y="7674"/>
                    <a:pt x="9206" y="7680"/>
                    <a:pt x="9200" y="7686"/>
                  </a:cubicBezTo>
                  <a:cubicBezTo>
                    <a:pt x="9176" y="7733"/>
                    <a:pt x="9164" y="7775"/>
                    <a:pt x="9146" y="7823"/>
                  </a:cubicBezTo>
                  <a:cubicBezTo>
                    <a:pt x="9122" y="7888"/>
                    <a:pt x="9111" y="7942"/>
                    <a:pt x="9075" y="7978"/>
                  </a:cubicBezTo>
                  <a:lnTo>
                    <a:pt x="9051" y="8002"/>
                  </a:lnTo>
                  <a:lnTo>
                    <a:pt x="9033" y="8014"/>
                  </a:lnTo>
                  <a:lnTo>
                    <a:pt x="8872" y="8228"/>
                  </a:lnTo>
                  <a:lnTo>
                    <a:pt x="8842" y="8276"/>
                  </a:lnTo>
                  <a:cubicBezTo>
                    <a:pt x="8675" y="8508"/>
                    <a:pt x="8490" y="8657"/>
                    <a:pt x="8270" y="8735"/>
                  </a:cubicBezTo>
                  <a:cubicBezTo>
                    <a:pt x="8258" y="8735"/>
                    <a:pt x="8252" y="8747"/>
                    <a:pt x="8246" y="8747"/>
                  </a:cubicBezTo>
                  <a:cubicBezTo>
                    <a:pt x="8210" y="8747"/>
                    <a:pt x="8139" y="8759"/>
                    <a:pt x="8091" y="8818"/>
                  </a:cubicBezTo>
                  <a:cubicBezTo>
                    <a:pt x="8067" y="8824"/>
                    <a:pt x="8049" y="8836"/>
                    <a:pt x="8031" y="8836"/>
                  </a:cubicBezTo>
                  <a:cubicBezTo>
                    <a:pt x="7978" y="8848"/>
                    <a:pt x="7918" y="8866"/>
                    <a:pt x="7859" y="8902"/>
                  </a:cubicBezTo>
                  <a:lnTo>
                    <a:pt x="7859" y="8902"/>
                  </a:lnTo>
                  <a:lnTo>
                    <a:pt x="7835" y="8902"/>
                  </a:lnTo>
                  <a:cubicBezTo>
                    <a:pt x="7763" y="8902"/>
                    <a:pt x="7686" y="8884"/>
                    <a:pt x="7602" y="8848"/>
                  </a:cubicBezTo>
                  <a:lnTo>
                    <a:pt x="7590" y="8842"/>
                  </a:lnTo>
                  <a:cubicBezTo>
                    <a:pt x="7560" y="8824"/>
                    <a:pt x="7525" y="8812"/>
                    <a:pt x="7471" y="8807"/>
                  </a:cubicBezTo>
                  <a:close/>
                  <a:moveTo>
                    <a:pt x="8246" y="10130"/>
                  </a:moveTo>
                  <a:lnTo>
                    <a:pt x="8216" y="10148"/>
                  </a:lnTo>
                  <a:cubicBezTo>
                    <a:pt x="8169" y="10160"/>
                    <a:pt x="8127" y="10160"/>
                    <a:pt x="8067" y="10160"/>
                  </a:cubicBezTo>
                  <a:lnTo>
                    <a:pt x="8031" y="10160"/>
                  </a:lnTo>
                  <a:cubicBezTo>
                    <a:pt x="8031" y="10160"/>
                    <a:pt x="8002" y="10154"/>
                    <a:pt x="7990" y="10154"/>
                  </a:cubicBezTo>
                  <a:cubicBezTo>
                    <a:pt x="7859" y="10130"/>
                    <a:pt x="7721" y="10070"/>
                    <a:pt x="7572" y="9975"/>
                  </a:cubicBezTo>
                  <a:lnTo>
                    <a:pt x="7572" y="9975"/>
                  </a:lnTo>
                  <a:cubicBezTo>
                    <a:pt x="7560" y="9951"/>
                    <a:pt x="7537" y="9927"/>
                    <a:pt x="7513" y="9915"/>
                  </a:cubicBezTo>
                  <a:lnTo>
                    <a:pt x="7513" y="9904"/>
                  </a:lnTo>
                  <a:cubicBezTo>
                    <a:pt x="7501" y="9874"/>
                    <a:pt x="7495" y="9844"/>
                    <a:pt x="7477" y="9814"/>
                  </a:cubicBezTo>
                  <a:cubicBezTo>
                    <a:pt x="7477" y="9808"/>
                    <a:pt x="7477" y="9808"/>
                    <a:pt x="7471" y="9808"/>
                  </a:cubicBezTo>
                  <a:cubicBezTo>
                    <a:pt x="7471" y="9808"/>
                    <a:pt x="7477" y="9802"/>
                    <a:pt x="7477" y="9796"/>
                  </a:cubicBezTo>
                  <a:cubicBezTo>
                    <a:pt x="7537" y="9725"/>
                    <a:pt x="7602" y="9689"/>
                    <a:pt x="7704" y="9647"/>
                  </a:cubicBezTo>
                  <a:lnTo>
                    <a:pt x="7704" y="9647"/>
                  </a:lnTo>
                  <a:cubicBezTo>
                    <a:pt x="7721" y="9647"/>
                    <a:pt x="7751" y="9653"/>
                    <a:pt x="7775" y="9653"/>
                  </a:cubicBezTo>
                  <a:cubicBezTo>
                    <a:pt x="7894" y="9653"/>
                    <a:pt x="8008" y="9623"/>
                    <a:pt x="8103" y="9593"/>
                  </a:cubicBezTo>
                  <a:lnTo>
                    <a:pt x="8192" y="9570"/>
                  </a:lnTo>
                  <a:cubicBezTo>
                    <a:pt x="8210" y="9564"/>
                    <a:pt x="8222" y="9564"/>
                    <a:pt x="8240" y="9558"/>
                  </a:cubicBezTo>
                  <a:cubicBezTo>
                    <a:pt x="8252" y="9558"/>
                    <a:pt x="8276" y="9546"/>
                    <a:pt x="8288" y="9546"/>
                  </a:cubicBezTo>
                  <a:lnTo>
                    <a:pt x="8371" y="9516"/>
                  </a:lnTo>
                  <a:cubicBezTo>
                    <a:pt x="8538" y="9468"/>
                    <a:pt x="8675" y="9379"/>
                    <a:pt x="8783" y="9248"/>
                  </a:cubicBezTo>
                  <a:lnTo>
                    <a:pt x="8795" y="9230"/>
                  </a:lnTo>
                  <a:cubicBezTo>
                    <a:pt x="8896" y="9140"/>
                    <a:pt x="8961" y="9033"/>
                    <a:pt x="9027" y="8932"/>
                  </a:cubicBezTo>
                  <a:lnTo>
                    <a:pt x="9075" y="8860"/>
                  </a:lnTo>
                  <a:cubicBezTo>
                    <a:pt x="9105" y="8818"/>
                    <a:pt x="9122" y="8789"/>
                    <a:pt x="9152" y="8765"/>
                  </a:cubicBezTo>
                  <a:lnTo>
                    <a:pt x="9176" y="8753"/>
                  </a:lnTo>
                  <a:cubicBezTo>
                    <a:pt x="9182" y="8741"/>
                    <a:pt x="9200" y="8735"/>
                    <a:pt x="9206" y="8735"/>
                  </a:cubicBezTo>
                  <a:cubicBezTo>
                    <a:pt x="9248" y="8771"/>
                    <a:pt x="9260" y="8789"/>
                    <a:pt x="9260" y="8801"/>
                  </a:cubicBezTo>
                  <a:cubicBezTo>
                    <a:pt x="9260" y="8890"/>
                    <a:pt x="9242" y="8979"/>
                    <a:pt x="9206" y="9087"/>
                  </a:cubicBezTo>
                  <a:cubicBezTo>
                    <a:pt x="9087" y="9409"/>
                    <a:pt x="8866" y="9659"/>
                    <a:pt x="8651" y="9868"/>
                  </a:cubicBezTo>
                  <a:cubicBezTo>
                    <a:pt x="8526" y="9975"/>
                    <a:pt x="8377" y="10059"/>
                    <a:pt x="8246" y="10130"/>
                  </a:cubicBezTo>
                  <a:close/>
                  <a:moveTo>
                    <a:pt x="9444" y="10130"/>
                  </a:moveTo>
                  <a:cubicBezTo>
                    <a:pt x="9415" y="10190"/>
                    <a:pt x="9415" y="10249"/>
                    <a:pt x="9432" y="10309"/>
                  </a:cubicBezTo>
                  <a:cubicBezTo>
                    <a:pt x="9415" y="10357"/>
                    <a:pt x="9415" y="10398"/>
                    <a:pt x="9409" y="10434"/>
                  </a:cubicBezTo>
                  <a:cubicBezTo>
                    <a:pt x="9409" y="10464"/>
                    <a:pt x="9403" y="10494"/>
                    <a:pt x="9403" y="10512"/>
                  </a:cubicBezTo>
                  <a:cubicBezTo>
                    <a:pt x="9319" y="10762"/>
                    <a:pt x="9146" y="10959"/>
                    <a:pt x="8997" y="11114"/>
                  </a:cubicBezTo>
                  <a:cubicBezTo>
                    <a:pt x="8914" y="11197"/>
                    <a:pt x="8824" y="11257"/>
                    <a:pt x="8723" y="11299"/>
                  </a:cubicBezTo>
                  <a:cubicBezTo>
                    <a:pt x="8669" y="11322"/>
                    <a:pt x="8628" y="11328"/>
                    <a:pt x="8586" y="11328"/>
                  </a:cubicBezTo>
                  <a:cubicBezTo>
                    <a:pt x="8568" y="11328"/>
                    <a:pt x="8544" y="11322"/>
                    <a:pt x="8514" y="11316"/>
                  </a:cubicBezTo>
                  <a:cubicBezTo>
                    <a:pt x="8479" y="11299"/>
                    <a:pt x="8437" y="11299"/>
                    <a:pt x="8419" y="11299"/>
                  </a:cubicBezTo>
                  <a:lnTo>
                    <a:pt x="8395" y="11293"/>
                  </a:lnTo>
                  <a:cubicBezTo>
                    <a:pt x="8377" y="11287"/>
                    <a:pt x="8359" y="11281"/>
                    <a:pt x="8341" y="11263"/>
                  </a:cubicBezTo>
                  <a:cubicBezTo>
                    <a:pt x="8318" y="11251"/>
                    <a:pt x="8312" y="11233"/>
                    <a:pt x="8312" y="11227"/>
                  </a:cubicBezTo>
                  <a:cubicBezTo>
                    <a:pt x="8312" y="11215"/>
                    <a:pt x="8318" y="11209"/>
                    <a:pt x="8330" y="11209"/>
                  </a:cubicBezTo>
                  <a:cubicBezTo>
                    <a:pt x="8508" y="11102"/>
                    <a:pt x="8628" y="10953"/>
                    <a:pt x="8735" y="10804"/>
                  </a:cubicBezTo>
                  <a:cubicBezTo>
                    <a:pt x="8783" y="10744"/>
                    <a:pt x="8824" y="10685"/>
                    <a:pt x="8878" y="10631"/>
                  </a:cubicBezTo>
                  <a:cubicBezTo>
                    <a:pt x="8967" y="10524"/>
                    <a:pt x="9045" y="10416"/>
                    <a:pt x="9116" y="10309"/>
                  </a:cubicBezTo>
                  <a:cubicBezTo>
                    <a:pt x="9182" y="10214"/>
                    <a:pt x="9242" y="10112"/>
                    <a:pt x="9319" y="10035"/>
                  </a:cubicBezTo>
                  <a:cubicBezTo>
                    <a:pt x="9355" y="9987"/>
                    <a:pt x="9409" y="9951"/>
                    <a:pt x="9462" y="9909"/>
                  </a:cubicBezTo>
                  <a:lnTo>
                    <a:pt x="9462" y="9909"/>
                  </a:lnTo>
                  <a:cubicBezTo>
                    <a:pt x="9468" y="9987"/>
                    <a:pt x="9474" y="10064"/>
                    <a:pt x="9444" y="10130"/>
                  </a:cubicBezTo>
                  <a:close/>
                </a:path>
              </a:pathLst>
            </a:custGeom>
            <a:solidFill>
              <a:srgbClr val="2056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593462" y="4863644"/>
              <a:ext cx="3977220" cy="3172696"/>
            </a:xfrm>
            <a:custGeom>
              <a:avLst/>
              <a:gdLst/>
              <a:ahLst/>
              <a:cxnLst/>
              <a:rect l="l" t="t" r="r" b="b"/>
              <a:pathLst>
                <a:path w="8162" h="6511" extrusionOk="0">
                  <a:moveTo>
                    <a:pt x="2486" y="2928"/>
                  </a:moveTo>
                  <a:cubicBezTo>
                    <a:pt x="2194" y="2987"/>
                    <a:pt x="2057" y="3279"/>
                    <a:pt x="2230" y="3524"/>
                  </a:cubicBezTo>
                  <a:cubicBezTo>
                    <a:pt x="2325" y="3667"/>
                    <a:pt x="2427" y="3804"/>
                    <a:pt x="2534" y="3935"/>
                  </a:cubicBezTo>
                  <a:cubicBezTo>
                    <a:pt x="2653" y="4072"/>
                    <a:pt x="2772" y="4215"/>
                    <a:pt x="2838" y="4394"/>
                  </a:cubicBezTo>
                  <a:cubicBezTo>
                    <a:pt x="2892" y="4519"/>
                    <a:pt x="2975" y="4627"/>
                    <a:pt x="3065" y="4722"/>
                  </a:cubicBezTo>
                  <a:cubicBezTo>
                    <a:pt x="3154" y="4812"/>
                    <a:pt x="3255" y="4841"/>
                    <a:pt x="3381" y="4859"/>
                  </a:cubicBezTo>
                  <a:cubicBezTo>
                    <a:pt x="3452" y="4871"/>
                    <a:pt x="3494" y="4728"/>
                    <a:pt x="3583" y="4841"/>
                  </a:cubicBezTo>
                  <a:cubicBezTo>
                    <a:pt x="3637" y="4901"/>
                    <a:pt x="3732" y="4895"/>
                    <a:pt x="3810" y="4907"/>
                  </a:cubicBezTo>
                  <a:cubicBezTo>
                    <a:pt x="3905" y="4931"/>
                    <a:pt x="3995" y="4943"/>
                    <a:pt x="4090" y="4937"/>
                  </a:cubicBezTo>
                  <a:cubicBezTo>
                    <a:pt x="4179" y="4931"/>
                    <a:pt x="4275" y="4925"/>
                    <a:pt x="4328" y="4841"/>
                  </a:cubicBezTo>
                  <a:cubicBezTo>
                    <a:pt x="4388" y="4770"/>
                    <a:pt x="4478" y="4794"/>
                    <a:pt x="4549" y="4812"/>
                  </a:cubicBezTo>
                  <a:cubicBezTo>
                    <a:pt x="4674" y="4841"/>
                    <a:pt x="4794" y="4818"/>
                    <a:pt x="4913" y="4806"/>
                  </a:cubicBezTo>
                  <a:cubicBezTo>
                    <a:pt x="4966" y="4794"/>
                    <a:pt x="5002" y="4776"/>
                    <a:pt x="5038" y="4740"/>
                  </a:cubicBezTo>
                  <a:cubicBezTo>
                    <a:pt x="5175" y="4591"/>
                    <a:pt x="5324" y="4454"/>
                    <a:pt x="5408" y="4263"/>
                  </a:cubicBezTo>
                  <a:cubicBezTo>
                    <a:pt x="5425" y="4192"/>
                    <a:pt x="5479" y="4150"/>
                    <a:pt x="5515" y="4090"/>
                  </a:cubicBezTo>
                  <a:cubicBezTo>
                    <a:pt x="5682" y="3876"/>
                    <a:pt x="5825" y="3643"/>
                    <a:pt x="5914" y="3381"/>
                  </a:cubicBezTo>
                  <a:cubicBezTo>
                    <a:pt x="5962" y="3226"/>
                    <a:pt x="5896" y="3077"/>
                    <a:pt x="5736" y="2993"/>
                  </a:cubicBezTo>
                  <a:cubicBezTo>
                    <a:pt x="5622" y="2939"/>
                    <a:pt x="5622" y="2939"/>
                    <a:pt x="5688" y="2838"/>
                  </a:cubicBezTo>
                  <a:cubicBezTo>
                    <a:pt x="5801" y="2671"/>
                    <a:pt x="5902" y="2504"/>
                    <a:pt x="5885" y="2296"/>
                  </a:cubicBezTo>
                  <a:cubicBezTo>
                    <a:pt x="5861" y="2105"/>
                    <a:pt x="5831" y="1926"/>
                    <a:pt x="5724" y="1765"/>
                  </a:cubicBezTo>
                  <a:cubicBezTo>
                    <a:pt x="5688" y="1705"/>
                    <a:pt x="5658" y="1640"/>
                    <a:pt x="5676" y="1556"/>
                  </a:cubicBezTo>
                  <a:cubicBezTo>
                    <a:pt x="5694" y="1443"/>
                    <a:pt x="5658" y="1342"/>
                    <a:pt x="5604" y="1252"/>
                  </a:cubicBezTo>
                  <a:cubicBezTo>
                    <a:pt x="5563" y="1163"/>
                    <a:pt x="5569" y="1085"/>
                    <a:pt x="5598" y="1002"/>
                  </a:cubicBezTo>
                  <a:cubicBezTo>
                    <a:pt x="5664" y="841"/>
                    <a:pt x="5724" y="674"/>
                    <a:pt x="5718" y="495"/>
                  </a:cubicBezTo>
                  <a:cubicBezTo>
                    <a:pt x="5718" y="459"/>
                    <a:pt x="5741" y="435"/>
                    <a:pt x="5753" y="418"/>
                  </a:cubicBezTo>
                  <a:cubicBezTo>
                    <a:pt x="5932" y="179"/>
                    <a:pt x="6165" y="90"/>
                    <a:pt x="6457" y="149"/>
                  </a:cubicBezTo>
                  <a:cubicBezTo>
                    <a:pt x="6636" y="185"/>
                    <a:pt x="6815" y="209"/>
                    <a:pt x="6993" y="149"/>
                  </a:cubicBezTo>
                  <a:cubicBezTo>
                    <a:pt x="7137" y="102"/>
                    <a:pt x="7256" y="149"/>
                    <a:pt x="7351" y="257"/>
                  </a:cubicBezTo>
                  <a:cubicBezTo>
                    <a:pt x="7554" y="477"/>
                    <a:pt x="7745" y="692"/>
                    <a:pt x="7864" y="966"/>
                  </a:cubicBezTo>
                  <a:cubicBezTo>
                    <a:pt x="7924" y="1103"/>
                    <a:pt x="8019" y="1222"/>
                    <a:pt x="8079" y="1354"/>
                  </a:cubicBezTo>
                  <a:cubicBezTo>
                    <a:pt x="8138" y="1491"/>
                    <a:pt x="8162" y="1622"/>
                    <a:pt x="8156" y="1759"/>
                  </a:cubicBezTo>
                  <a:cubicBezTo>
                    <a:pt x="8150" y="2015"/>
                    <a:pt x="8090" y="2254"/>
                    <a:pt x="7870" y="2445"/>
                  </a:cubicBezTo>
                  <a:cubicBezTo>
                    <a:pt x="7751" y="2546"/>
                    <a:pt x="7649" y="2665"/>
                    <a:pt x="7500" y="2743"/>
                  </a:cubicBezTo>
                  <a:cubicBezTo>
                    <a:pt x="7375" y="2808"/>
                    <a:pt x="7298" y="2928"/>
                    <a:pt x="7208" y="3029"/>
                  </a:cubicBezTo>
                  <a:cubicBezTo>
                    <a:pt x="7166" y="3089"/>
                    <a:pt x="7148" y="3166"/>
                    <a:pt x="7166" y="3238"/>
                  </a:cubicBezTo>
                  <a:cubicBezTo>
                    <a:pt x="7178" y="3345"/>
                    <a:pt x="7214" y="3446"/>
                    <a:pt x="7262" y="3548"/>
                  </a:cubicBezTo>
                  <a:cubicBezTo>
                    <a:pt x="7315" y="3655"/>
                    <a:pt x="7327" y="3768"/>
                    <a:pt x="7333" y="3881"/>
                  </a:cubicBezTo>
                  <a:cubicBezTo>
                    <a:pt x="7351" y="4007"/>
                    <a:pt x="7268" y="4114"/>
                    <a:pt x="7184" y="4203"/>
                  </a:cubicBezTo>
                  <a:lnTo>
                    <a:pt x="6815" y="4573"/>
                  </a:lnTo>
                  <a:cubicBezTo>
                    <a:pt x="6666" y="4722"/>
                    <a:pt x="6552" y="4895"/>
                    <a:pt x="6457" y="5080"/>
                  </a:cubicBezTo>
                  <a:cubicBezTo>
                    <a:pt x="6397" y="5193"/>
                    <a:pt x="6373" y="5306"/>
                    <a:pt x="6344" y="5426"/>
                  </a:cubicBezTo>
                  <a:cubicBezTo>
                    <a:pt x="6260" y="5736"/>
                    <a:pt x="6069" y="5968"/>
                    <a:pt x="5837" y="6177"/>
                  </a:cubicBezTo>
                  <a:cubicBezTo>
                    <a:pt x="5777" y="6230"/>
                    <a:pt x="5712" y="6278"/>
                    <a:pt x="5646" y="6320"/>
                  </a:cubicBezTo>
                  <a:cubicBezTo>
                    <a:pt x="5408" y="6475"/>
                    <a:pt x="5020" y="6397"/>
                    <a:pt x="4871" y="6153"/>
                  </a:cubicBezTo>
                  <a:cubicBezTo>
                    <a:pt x="4752" y="5968"/>
                    <a:pt x="4585" y="5849"/>
                    <a:pt x="4394" y="5754"/>
                  </a:cubicBezTo>
                  <a:cubicBezTo>
                    <a:pt x="4364" y="5736"/>
                    <a:pt x="4323" y="5712"/>
                    <a:pt x="4305" y="5724"/>
                  </a:cubicBezTo>
                  <a:cubicBezTo>
                    <a:pt x="4168" y="5765"/>
                    <a:pt x="4042" y="5706"/>
                    <a:pt x="3917" y="5700"/>
                  </a:cubicBezTo>
                  <a:cubicBezTo>
                    <a:pt x="3887" y="5700"/>
                    <a:pt x="3858" y="5682"/>
                    <a:pt x="3834" y="5712"/>
                  </a:cubicBezTo>
                  <a:cubicBezTo>
                    <a:pt x="3708" y="5861"/>
                    <a:pt x="3542" y="5992"/>
                    <a:pt x="3428" y="6159"/>
                  </a:cubicBezTo>
                  <a:cubicBezTo>
                    <a:pt x="3208" y="6511"/>
                    <a:pt x="2623" y="6475"/>
                    <a:pt x="2427" y="6141"/>
                  </a:cubicBezTo>
                  <a:cubicBezTo>
                    <a:pt x="2325" y="5968"/>
                    <a:pt x="2194" y="5819"/>
                    <a:pt x="2087" y="5652"/>
                  </a:cubicBezTo>
                  <a:cubicBezTo>
                    <a:pt x="2045" y="5587"/>
                    <a:pt x="1985" y="5551"/>
                    <a:pt x="1932" y="5503"/>
                  </a:cubicBezTo>
                  <a:cubicBezTo>
                    <a:pt x="1723" y="5318"/>
                    <a:pt x="1520" y="5116"/>
                    <a:pt x="1359" y="4889"/>
                  </a:cubicBezTo>
                  <a:cubicBezTo>
                    <a:pt x="1306" y="4812"/>
                    <a:pt x="1276" y="4722"/>
                    <a:pt x="1264" y="4633"/>
                  </a:cubicBezTo>
                  <a:cubicBezTo>
                    <a:pt x="1204" y="4388"/>
                    <a:pt x="1097" y="4156"/>
                    <a:pt x="948" y="3965"/>
                  </a:cubicBezTo>
                  <a:cubicBezTo>
                    <a:pt x="835" y="3822"/>
                    <a:pt x="835" y="3685"/>
                    <a:pt x="835" y="3536"/>
                  </a:cubicBezTo>
                  <a:cubicBezTo>
                    <a:pt x="835" y="3399"/>
                    <a:pt x="859" y="3255"/>
                    <a:pt x="888" y="3112"/>
                  </a:cubicBezTo>
                  <a:cubicBezTo>
                    <a:pt x="918" y="2999"/>
                    <a:pt x="865" y="2922"/>
                    <a:pt x="805" y="2838"/>
                  </a:cubicBezTo>
                  <a:cubicBezTo>
                    <a:pt x="787" y="2802"/>
                    <a:pt x="739" y="2802"/>
                    <a:pt x="710" y="2802"/>
                  </a:cubicBezTo>
                  <a:cubicBezTo>
                    <a:pt x="507" y="2790"/>
                    <a:pt x="358" y="2689"/>
                    <a:pt x="233" y="2534"/>
                  </a:cubicBezTo>
                  <a:cubicBezTo>
                    <a:pt x="161" y="2445"/>
                    <a:pt x="119" y="2343"/>
                    <a:pt x="72" y="2248"/>
                  </a:cubicBezTo>
                  <a:cubicBezTo>
                    <a:pt x="0" y="2117"/>
                    <a:pt x="0" y="1980"/>
                    <a:pt x="18" y="1848"/>
                  </a:cubicBezTo>
                  <a:cubicBezTo>
                    <a:pt x="30" y="1711"/>
                    <a:pt x="48" y="1568"/>
                    <a:pt x="60" y="1437"/>
                  </a:cubicBezTo>
                  <a:cubicBezTo>
                    <a:pt x="84" y="1234"/>
                    <a:pt x="173" y="1061"/>
                    <a:pt x="316" y="912"/>
                  </a:cubicBezTo>
                  <a:cubicBezTo>
                    <a:pt x="370" y="865"/>
                    <a:pt x="412" y="805"/>
                    <a:pt x="465" y="751"/>
                  </a:cubicBezTo>
                  <a:cubicBezTo>
                    <a:pt x="549" y="656"/>
                    <a:pt x="650" y="579"/>
                    <a:pt x="763" y="513"/>
                  </a:cubicBezTo>
                  <a:cubicBezTo>
                    <a:pt x="1026" y="358"/>
                    <a:pt x="1300" y="239"/>
                    <a:pt x="1574" y="120"/>
                  </a:cubicBezTo>
                  <a:cubicBezTo>
                    <a:pt x="1717" y="60"/>
                    <a:pt x="1860" y="0"/>
                    <a:pt x="2015" y="6"/>
                  </a:cubicBezTo>
                  <a:cubicBezTo>
                    <a:pt x="2313" y="12"/>
                    <a:pt x="2492" y="131"/>
                    <a:pt x="2594" y="406"/>
                  </a:cubicBezTo>
                  <a:cubicBezTo>
                    <a:pt x="2611" y="435"/>
                    <a:pt x="2617" y="465"/>
                    <a:pt x="2611" y="495"/>
                  </a:cubicBezTo>
                  <a:cubicBezTo>
                    <a:pt x="2611" y="567"/>
                    <a:pt x="2623" y="626"/>
                    <a:pt x="2653" y="674"/>
                  </a:cubicBezTo>
                  <a:cubicBezTo>
                    <a:pt x="2772" y="924"/>
                    <a:pt x="2683" y="1145"/>
                    <a:pt x="2534" y="1342"/>
                  </a:cubicBezTo>
                  <a:cubicBezTo>
                    <a:pt x="2486" y="1407"/>
                    <a:pt x="2433" y="1467"/>
                    <a:pt x="2373" y="1532"/>
                  </a:cubicBezTo>
                  <a:cubicBezTo>
                    <a:pt x="2266" y="1646"/>
                    <a:pt x="2236" y="1771"/>
                    <a:pt x="2278" y="1920"/>
                  </a:cubicBezTo>
                  <a:cubicBezTo>
                    <a:pt x="2290" y="1998"/>
                    <a:pt x="2319" y="2075"/>
                    <a:pt x="2343" y="2153"/>
                  </a:cubicBezTo>
                  <a:cubicBezTo>
                    <a:pt x="2373" y="2254"/>
                    <a:pt x="2397" y="2361"/>
                    <a:pt x="2385" y="2463"/>
                  </a:cubicBezTo>
                  <a:cubicBezTo>
                    <a:pt x="2385" y="2641"/>
                    <a:pt x="2385" y="2790"/>
                    <a:pt x="2486" y="2928"/>
                  </a:cubicBezTo>
                  <a:close/>
                  <a:moveTo>
                    <a:pt x="3005" y="5771"/>
                  </a:moveTo>
                  <a:cubicBezTo>
                    <a:pt x="2939" y="5861"/>
                    <a:pt x="3154" y="5742"/>
                    <a:pt x="3178" y="5742"/>
                  </a:cubicBezTo>
                  <a:cubicBezTo>
                    <a:pt x="3381" y="5759"/>
                    <a:pt x="3243" y="5759"/>
                    <a:pt x="3243" y="5604"/>
                  </a:cubicBezTo>
                  <a:cubicBezTo>
                    <a:pt x="3249" y="5348"/>
                    <a:pt x="3178" y="5247"/>
                    <a:pt x="2951" y="5163"/>
                  </a:cubicBezTo>
                  <a:cubicBezTo>
                    <a:pt x="2814" y="5110"/>
                    <a:pt x="2850" y="5080"/>
                    <a:pt x="2713" y="5086"/>
                  </a:cubicBezTo>
                  <a:cubicBezTo>
                    <a:pt x="2641" y="5098"/>
                    <a:pt x="2528" y="5020"/>
                    <a:pt x="2504" y="5086"/>
                  </a:cubicBezTo>
                  <a:cubicBezTo>
                    <a:pt x="2486" y="5157"/>
                    <a:pt x="2325" y="5199"/>
                    <a:pt x="2385" y="5229"/>
                  </a:cubicBezTo>
                  <a:cubicBezTo>
                    <a:pt x="2486" y="5283"/>
                    <a:pt x="2486" y="5348"/>
                    <a:pt x="2516" y="5438"/>
                  </a:cubicBezTo>
                  <a:cubicBezTo>
                    <a:pt x="2594" y="5640"/>
                    <a:pt x="2683" y="5771"/>
                    <a:pt x="3005" y="5771"/>
                  </a:cubicBezTo>
                  <a:close/>
                  <a:moveTo>
                    <a:pt x="5926" y="5229"/>
                  </a:moveTo>
                  <a:cubicBezTo>
                    <a:pt x="5926" y="5128"/>
                    <a:pt x="5873" y="5157"/>
                    <a:pt x="5855" y="5056"/>
                  </a:cubicBezTo>
                  <a:cubicBezTo>
                    <a:pt x="5831" y="4961"/>
                    <a:pt x="5813" y="4984"/>
                    <a:pt x="5718" y="5014"/>
                  </a:cubicBezTo>
                  <a:cubicBezTo>
                    <a:pt x="5473" y="5080"/>
                    <a:pt x="5437" y="5163"/>
                    <a:pt x="5330" y="5426"/>
                  </a:cubicBezTo>
                  <a:cubicBezTo>
                    <a:pt x="5276" y="5563"/>
                    <a:pt x="5265" y="5545"/>
                    <a:pt x="5217" y="5682"/>
                  </a:cubicBezTo>
                  <a:cubicBezTo>
                    <a:pt x="5336" y="5920"/>
                    <a:pt x="5300" y="5849"/>
                    <a:pt x="5330" y="5861"/>
                  </a:cubicBezTo>
                  <a:cubicBezTo>
                    <a:pt x="5503" y="5938"/>
                    <a:pt x="5473" y="5801"/>
                    <a:pt x="5646" y="5789"/>
                  </a:cubicBezTo>
                  <a:cubicBezTo>
                    <a:pt x="5658" y="5789"/>
                    <a:pt x="5712" y="5706"/>
                    <a:pt x="5718" y="5694"/>
                  </a:cubicBezTo>
                  <a:cubicBezTo>
                    <a:pt x="5771" y="5587"/>
                    <a:pt x="5837" y="5545"/>
                    <a:pt x="5885" y="5432"/>
                  </a:cubicBezTo>
                  <a:cubicBezTo>
                    <a:pt x="5914" y="5366"/>
                    <a:pt x="5944" y="5288"/>
                    <a:pt x="5926" y="522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026749" y="-327884"/>
              <a:ext cx="2318989" cy="360589"/>
            </a:xfrm>
            <a:custGeom>
              <a:avLst/>
              <a:gdLst/>
              <a:ahLst/>
              <a:cxnLst/>
              <a:rect l="l" t="t" r="r" b="b"/>
              <a:pathLst>
                <a:path w="4759" h="740" extrusionOk="0">
                  <a:moveTo>
                    <a:pt x="1" y="555"/>
                  </a:moveTo>
                  <a:cubicBezTo>
                    <a:pt x="138" y="358"/>
                    <a:pt x="317" y="263"/>
                    <a:pt x="537" y="245"/>
                  </a:cubicBezTo>
                  <a:cubicBezTo>
                    <a:pt x="817" y="233"/>
                    <a:pt x="1074" y="167"/>
                    <a:pt x="1336" y="114"/>
                  </a:cubicBezTo>
                  <a:cubicBezTo>
                    <a:pt x="1610" y="60"/>
                    <a:pt x="1890" y="18"/>
                    <a:pt x="2171" y="48"/>
                  </a:cubicBezTo>
                  <a:cubicBezTo>
                    <a:pt x="2350" y="60"/>
                    <a:pt x="2528" y="36"/>
                    <a:pt x="2707" y="36"/>
                  </a:cubicBezTo>
                  <a:cubicBezTo>
                    <a:pt x="3029" y="36"/>
                    <a:pt x="3339" y="96"/>
                    <a:pt x="3661" y="96"/>
                  </a:cubicBezTo>
                  <a:cubicBezTo>
                    <a:pt x="3828" y="96"/>
                    <a:pt x="3989" y="90"/>
                    <a:pt x="4156" y="48"/>
                  </a:cubicBezTo>
                  <a:cubicBezTo>
                    <a:pt x="4311" y="0"/>
                    <a:pt x="4460" y="24"/>
                    <a:pt x="4609" y="72"/>
                  </a:cubicBezTo>
                  <a:cubicBezTo>
                    <a:pt x="4722" y="108"/>
                    <a:pt x="4758" y="173"/>
                    <a:pt x="4752" y="286"/>
                  </a:cubicBezTo>
                  <a:cubicBezTo>
                    <a:pt x="4740" y="412"/>
                    <a:pt x="4699" y="483"/>
                    <a:pt x="4585" y="501"/>
                  </a:cubicBezTo>
                  <a:cubicBezTo>
                    <a:pt x="4383" y="537"/>
                    <a:pt x="4174" y="573"/>
                    <a:pt x="3977" y="483"/>
                  </a:cubicBezTo>
                  <a:cubicBezTo>
                    <a:pt x="3906" y="459"/>
                    <a:pt x="3828" y="459"/>
                    <a:pt x="3745" y="459"/>
                  </a:cubicBezTo>
                  <a:cubicBezTo>
                    <a:pt x="3590" y="471"/>
                    <a:pt x="3429" y="477"/>
                    <a:pt x="3268" y="459"/>
                  </a:cubicBezTo>
                  <a:cubicBezTo>
                    <a:pt x="3190" y="447"/>
                    <a:pt x="3113" y="483"/>
                    <a:pt x="3029" y="465"/>
                  </a:cubicBezTo>
                  <a:cubicBezTo>
                    <a:pt x="2892" y="436"/>
                    <a:pt x="2761" y="418"/>
                    <a:pt x="2624" y="376"/>
                  </a:cubicBezTo>
                  <a:cubicBezTo>
                    <a:pt x="2445" y="316"/>
                    <a:pt x="2254" y="310"/>
                    <a:pt x="2057" y="310"/>
                  </a:cubicBezTo>
                  <a:cubicBezTo>
                    <a:pt x="1986" y="310"/>
                    <a:pt x="1908" y="292"/>
                    <a:pt x="1837" y="292"/>
                  </a:cubicBezTo>
                  <a:cubicBezTo>
                    <a:pt x="1545" y="298"/>
                    <a:pt x="1270" y="358"/>
                    <a:pt x="996" y="418"/>
                  </a:cubicBezTo>
                  <a:cubicBezTo>
                    <a:pt x="919" y="436"/>
                    <a:pt x="877" y="495"/>
                    <a:pt x="847" y="555"/>
                  </a:cubicBezTo>
                  <a:cubicBezTo>
                    <a:pt x="799" y="644"/>
                    <a:pt x="728" y="680"/>
                    <a:pt x="627" y="698"/>
                  </a:cubicBezTo>
                  <a:cubicBezTo>
                    <a:pt x="531" y="710"/>
                    <a:pt x="436" y="740"/>
                    <a:pt x="328" y="716"/>
                  </a:cubicBezTo>
                  <a:cubicBezTo>
                    <a:pt x="203" y="710"/>
                    <a:pt x="90" y="656"/>
                    <a:pt x="1" y="55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8940715" y="-339579"/>
              <a:ext cx="2060241" cy="383979"/>
            </a:xfrm>
            <a:custGeom>
              <a:avLst/>
              <a:gdLst/>
              <a:ahLst/>
              <a:cxnLst/>
              <a:rect l="l" t="t" r="r" b="b"/>
              <a:pathLst>
                <a:path w="4228" h="788" extrusionOk="0">
                  <a:moveTo>
                    <a:pt x="3768" y="430"/>
                  </a:moveTo>
                  <a:cubicBezTo>
                    <a:pt x="3440" y="483"/>
                    <a:pt x="3112" y="400"/>
                    <a:pt x="2785" y="400"/>
                  </a:cubicBezTo>
                  <a:cubicBezTo>
                    <a:pt x="2475" y="406"/>
                    <a:pt x="2171" y="454"/>
                    <a:pt x="1855" y="501"/>
                  </a:cubicBezTo>
                  <a:cubicBezTo>
                    <a:pt x="1652" y="543"/>
                    <a:pt x="1449" y="531"/>
                    <a:pt x="1252" y="501"/>
                  </a:cubicBezTo>
                  <a:cubicBezTo>
                    <a:pt x="1074" y="471"/>
                    <a:pt x="919" y="549"/>
                    <a:pt x="769" y="615"/>
                  </a:cubicBezTo>
                  <a:cubicBezTo>
                    <a:pt x="698" y="644"/>
                    <a:pt x="632" y="680"/>
                    <a:pt x="573" y="716"/>
                  </a:cubicBezTo>
                  <a:cubicBezTo>
                    <a:pt x="459" y="787"/>
                    <a:pt x="352" y="770"/>
                    <a:pt x="245" y="692"/>
                  </a:cubicBezTo>
                  <a:cubicBezTo>
                    <a:pt x="191" y="650"/>
                    <a:pt x="149" y="609"/>
                    <a:pt x="114" y="555"/>
                  </a:cubicBezTo>
                  <a:cubicBezTo>
                    <a:pt x="0" y="400"/>
                    <a:pt x="90" y="167"/>
                    <a:pt x="275" y="120"/>
                  </a:cubicBezTo>
                  <a:cubicBezTo>
                    <a:pt x="382" y="102"/>
                    <a:pt x="489" y="108"/>
                    <a:pt x="591" y="138"/>
                  </a:cubicBezTo>
                  <a:cubicBezTo>
                    <a:pt x="954" y="251"/>
                    <a:pt x="1312" y="203"/>
                    <a:pt x="1676" y="144"/>
                  </a:cubicBezTo>
                  <a:cubicBezTo>
                    <a:pt x="2051" y="84"/>
                    <a:pt x="2427" y="42"/>
                    <a:pt x="2814" y="84"/>
                  </a:cubicBezTo>
                  <a:cubicBezTo>
                    <a:pt x="3107" y="120"/>
                    <a:pt x="3399" y="120"/>
                    <a:pt x="3691" y="48"/>
                  </a:cubicBezTo>
                  <a:cubicBezTo>
                    <a:pt x="3828" y="12"/>
                    <a:pt x="3971" y="0"/>
                    <a:pt x="4108" y="72"/>
                  </a:cubicBezTo>
                  <a:cubicBezTo>
                    <a:pt x="4174" y="102"/>
                    <a:pt x="4227" y="138"/>
                    <a:pt x="4209" y="227"/>
                  </a:cubicBezTo>
                  <a:cubicBezTo>
                    <a:pt x="4198" y="316"/>
                    <a:pt x="4168" y="370"/>
                    <a:pt x="4078" y="382"/>
                  </a:cubicBezTo>
                  <a:cubicBezTo>
                    <a:pt x="3971" y="412"/>
                    <a:pt x="3870" y="424"/>
                    <a:pt x="3768" y="43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0439604" y="232493"/>
              <a:ext cx="732877" cy="1064225"/>
            </a:xfrm>
            <a:custGeom>
              <a:avLst/>
              <a:gdLst/>
              <a:ahLst/>
              <a:cxnLst/>
              <a:rect l="l" t="t" r="r" b="b"/>
              <a:pathLst>
                <a:path w="1504" h="2184" extrusionOk="0">
                  <a:moveTo>
                    <a:pt x="418" y="2183"/>
                  </a:moveTo>
                  <a:cubicBezTo>
                    <a:pt x="388" y="1992"/>
                    <a:pt x="263" y="1855"/>
                    <a:pt x="275" y="1670"/>
                  </a:cubicBezTo>
                  <a:cubicBezTo>
                    <a:pt x="281" y="1527"/>
                    <a:pt x="215" y="1396"/>
                    <a:pt x="180" y="1253"/>
                  </a:cubicBezTo>
                  <a:cubicBezTo>
                    <a:pt x="156" y="1164"/>
                    <a:pt x="138" y="1074"/>
                    <a:pt x="150" y="985"/>
                  </a:cubicBezTo>
                  <a:cubicBezTo>
                    <a:pt x="186" y="770"/>
                    <a:pt x="126" y="573"/>
                    <a:pt x="31" y="388"/>
                  </a:cubicBezTo>
                  <a:cubicBezTo>
                    <a:pt x="25" y="371"/>
                    <a:pt x="7" y="359"/>
                    <a:pt x="7" y="353"/>
                  </a:cubicBezTo>
                  <a:cubicBezTo>
                    <a:pt x="1" y="323"/>
                    <a:pt x="180" y="61"/>
                    <a:pt x="209" y="61"/>
                  </a:cubicBezTo>
                  <a:cubicBezTo>
                    <a:pt x="245" y="55"/>
                    <a:pt x="269" y="84"/>
                    <a:pt x="293" y="96"/>
                  </a:cubicBezTo>
                  <a:cubicBezTo>
                    <a:pt x="388" y="156"/>
                    <a:pt x="478" y="222"/>
                    <a:pt x="585" y="269"/>
                  </a:cubicBezTo>
                  <a:cubicBezTo>
                    <a:pt x="782" y="365"/>
                    <a:pt x="901" y="329"/>
                    <a:pt x="1032" y="144"/>
                  </a:cubicBezTo>
                  <a:cubicBezTo>
                    <a:pt x="1098" y="37"/>
                    <a:pt x="1300" y="1"/>
                    <a:pt x="1402" y="72"/>
                  </a:cubicBezTo>
                  <a:lnTo>
                    <a:pt x="1426" y="96"/>
                  </a:lnTo>
                  <a:cubicBezTo>
                    <a:pt x="1503" y="239"/>
                    <a:pt x="1449" y="508"/>
                    <a:pt x="1306" y="597"/>
                  </a:cubicBezTo>
                  <a:cubicBezTo>
                    <a:pt x="1288" y="603"/>
                    <a:pt x="1277" y="621"/>
                    <a:pt x="1271" y="621"/>
                  </a:cubicBezTo>
                  <a:cubicBezTo>
                    <a:pt x="913" y="770"/>
                    <a:pt x="782" y="1086"/>
                    <a:pt x="686" y="1432"/>
                  </a:cubicBezTo>
                  <a:cubicBezTo>
                    <a:pt x="603" y="1676"/>
                    <a:pt x="555" y="1921"/>
                    <a:pt x="418" y="218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8902707" y="1255303"/>
              <a:ext cx="1516918" cy="770394"/>
            </a:xfrm>
            <a:custGeom>
              <a:avLst/>
              <a:gdLst/>
              <a:ahLst/>
              <a:cxnLst/>
              <a:rect l="l" t="t" r="r" b="b"/>
              <a:pathLst>
                <a:path w="3113" h="1581" extrusionOk="0">
                  <a:moveTo>
                    <a:pt x="1" y="1145"/>
                  </a:moveTo>
                  <a:cubicBezTo>
                    <a:pt x="13" y="996"/>
                    <a:pt x="90" y="883"/>
                    <a:pt x="108" y="740"/>
                  </a:cubicBezTo>
                  <a:cubicBezTo>
                    <a:pt x="460" y="1014"/>
                    <a:pt x="859" y="1098"/>
                    <a:pt x="1271" y="1133"/>
                  </a:cubicBezTo>
                  <a:cubicBezTo>
                    <a:pt x="1462" y="1151"/>
                    <a:pt x="1652" y="1092"/>
                    <a:pt x="1819" y="1002"/>
                  </a:cubicBezTo>
                  <a:cubicBezTo>
                    <a:pt x="1921" y="948"/>
                    <a:pt x="2010" y="883"/>
                    <a:pt x="2105" y="829"/>
                  </a:cubicBezTo>
                  <a:cubicBezTo>
                    <a:pt x="2237" y="764"/>
                    <a:pt x="2374" y="680"/>
                    <a:pt x="2499" y="609"/>
                  </a:cubicBezTo>
                  <a:cubicBezTo>
                    <a:pt x="2731" y="477"/>
                    <a:pt x="2904" y="299"/>
                    <a:pt x="3006" y="54"/>
                  </a:cubicBezTo>
                  <a:cubicBezTo>
                    <a:pt x="3012" y="30"/>
                    <a:pt x="3024" y="18"/>
                    <a:pt x="3059" y="1"/>
                  </a:cubicBezTo>
                  <a:cubicBezTo>
                    <a:pt x="3101" y="90"/>
                    <a:pt x="3113" y="173"/>
                    <a:pt x="3065" y="263"/>
                  </a:cubicBezTo>
                  <a:cubicBezTo>
                    <a:pt x="2994" y="406"/>
                    <a:pt x="2916" y="549"/>
                    <a:pt x="2833" y="680"/>
                  </a:cubicBezTo>
                  <a:cubicBezTo>
                    <a:pt x="2696" y="925"/>
                    <a:pt x="2469" y="1092"/>
                    <a:pt x="2231" y="1241"/>
                  </a:cubicBezTo>
                  <a:cubicBezTo>
                    <a:pt x="1962" y="1402"/>
                    <a:pt x="1658" y="1473"/>
                    <a:pt x="1360" y="1539"/>
                  </a:cubicBezTo>
                  <a:cubicBezTo>
                    <a:pt x="1152" y="1580"/>
                    <a:pt x="949" y="1533"/>
                    <a:pt x="746" y="1449"/>
                  </a:cubicBezTo>
                  <a:cubicBezTo>
                    <a:pt x="502" y="1354"/>
                    <a:pt x="281" y="1187"/>
                    <a:pt x="1" y="114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999858" y="46838"/>
              <a:ext cx="1331263" cy="961896"/>
            </a:xfrm>
            <a:custGeom>
              <a:avLst/>
              <a:gdLst/>
              <a:ahLst/>
              <a:cxnLst/>
              <a:rect l="l" t="t" r="r" b="b"/>
              <a:pathLst>
                <a:path w="2732" h="1974" extrusionOk="0">
                  <a:moveTo>
                    <a:pt x="466" y="0"/>
                  </a:moveTo>
                  <a:cubicBezTo>
                    <a:pt x="496" y="78"/>
                    <a:pt x="549" y="138"/>
                    <a:pt x="466" y="197"/>
                  </a:cubicBezTo>
                  <a:cubicBezTo>
                    <a:pt x="150" y="412"/>
                    <a:pt x="263" y="680"/>
                    <a:pt x="460" y="901"/>
                  </a:cubicBezTo>
                  <a:cubicBezTo>
                    <a:pt x="502" y="954"/>
                    <a:pt x="567" y="984"/>
                    <a:pt x="627" y="1014"/>
                  </a:cubicBezTo>
                  <a:cubicBezTo>
                    <a:pt x="1074" y="1199"/>
                    <a:pt x="1539" y="1378"/>
                    <a:pt x="2010" y="1497"/>
                  </a:cubicBezTo>
                  <a:cubicBezTo>
                    <a:pt x="2040" y="1509"/>
                    <a:pt x="2076" y="1515"/>
                    <a:pt x="2099" y="1527"/>
                  </a:cubicBezTo>
                  <a:cubicBezTo>
                    <a:pt x="2237" y="1634"/>
                    <a:pt x="2403" y="1634"/>
                    <a:pt x="2564" y="1658"/>
                  </a:cubicBezTo>
                  <a:cubicBezTo>
                    <a:pt x="2606" y="1664"/>
                    <a:pt x="2654" y="1646"/>
                    <a:pt x="2672" y="1676"/>
                  </a:cubicBezTo>
                  <a:cubicBezTo>
                    <a:pt x="2702" y="1735"/>
                    <a:pt x="2708" y="1795"/>
                    <a:pt x="2725" y="1866"/>
                  </a:cubicBezTo>
                  <a:cubicBezTo>
                    <a:pt x="2731" y="1896"/>
                    <a:pt x="2684" y="1902"/>
                    <a:pt x="2666" y="1902"/>
                  </a:cubicBezTo>
                  <a:cubicBezTo>
                    <a:pt x="2278" y="1962"/>
                    <a:pt x="1897" y="1974"/>
                    <a:pt x="1539" y="1753"/>
                  </a:cubicBezTo>
                  <a:cubicBezTo>
                    <a:pt x="1372" y="1658"/>
                    <a:pt x="1211" y="1556"/>
                    <a:pt x="1026" y="1497"/>
                  </a:cubicBezTo>
                  <a:cubicBezTo>
                    <a:pt x="746" y="1401"/>
                    <a:pt x="525" y="1199"/>
                    <a:pt x="257" y="1079"/>
                  </a:cubicBezTo>
                  <a:cubicBezTo>
                    <a:pt x="227" y="1068"/>
                    <a:pt x="198" y="1044"/>
                    <a:pt x="192" y="1014"/>
                  </a:cubicBezTo>
                  <a:cubicBezTo>
                    <a:pt x="144" y="901"/>
                    <a:pt x="1" y="853"/>
                    <a:pt x="13" y="710"/>
                  </a:cubicBezTo>
                  <a:cubicBezTo>
                    <a:pt x="13" y="620"/>
                    <a:pt x="1" y="531"/>
                    <a:pt x="13" y="442"/>
                  </a:cubicBezTo>
                  <a:cubicBezTo>
                    <a:pt x="25" y="287"/>
                    <a:pt x="162" y="209"/>
                    <a:pt x="257" y="114"/>
                  </a:cubicBezTo>
                  <a:cubicBezTo>
                    <a:pt x="311" y="66"/>
                    <a:pt x="382" y="36"/>
                    <a:pt x="46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345252" y="464928"/>
              <a:ext cx="653936" cy="497515"/>
            </a:xfrm>
            <a:custGeom>
              <a:avLst/>
              <a:gdLst/>
              <a:ahLst/>
              <a:cxnLst/>
              <a:rect l="l" t="t" r="r" b="b"/>
              <a:pathLst>
                <a:path w="1342" h="1021" extrusionOk="0">
                  <a:moveTo>
                    <a:pt x="1306" y="543"/>
                  </a:moveTo>
                  <a:cubicBezTo>
                    <a:pt x="1342" y="877"/>
                    <a:pt x="1049" y="1020"/>
                    <a:pt x="799" y="949"/>
                  </a:cubicBezTo>
                  <a:cubicBezTo>
                    <a:pt x="632" y="895"/>
                    <a:pt x="489" y="901"/>
                    <a:pt x="334" y="967"/>
                  </a:cubicBezTo>
                  <a:cubicBezTo>
                    <a:pt x="298" y="985"/>
                    <a:pt x="251" y="991"/>
                    <a:pt x="209" y="991"/>
                  </a:cubicBezTo>
                  <a:cubicBezTo>
                    <a:pt x="72" y="991"/>
                    <a:pt x="0" y="877"/>
                    <a:pt x="60" y="752"/>
                  </a:cubicBezTo>
                  <a:cubicBezTo>
                    <a:pt x="102" y="657"/>
                    <a:pt x="125" y="561"/>
                    <a:pt x="96" y="460"/>
                  </a:cubicBezTo>
                  <a:cubicBezTo>
                    <a:pt x="42" y="305"/>
                    <a:pt x="155" y="192"/>
                    <a:pt x="268" y="126"/>
                  </a:cubicBezTo>
                  <a:cubicBezTo>
                    <a:pt x="298" y="102"/>
                    <a:pt x="334" y="96"/>
                    <a:pt x="370" y="90"/>
                  </a:cubicBezTo>
                  <a:cubicBezTo>
                    <a:pt x="549" y="55"/>
                    <a:pt x="739" y="25"/>
                    <a:pt x="924" y="7"/>
                  </a:cubicBezTo>
                  <a:cubicBezTo>
                    <a:pt x="1097" y="1"/>
                    <a:pt x="1252" y="132"/>
                    <a:pt x="1282" y="305"/>
                  </a:cubicBezTo>
                  <a:cubicBezTo>
                    <a:pt x="1294" y="388"/>
                    <a:pt x="1294" y="472"/>
                    <a:pt x="1306" y="54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7763921" y="4979617"/>
              <a:ext cx="1653845" cy="2246372"/>
            </a:xfrm>
            <a:custGeom>
              <a:avLst/>
              <a:gdLst/>
              <a:ahLst/>
              <a:cxnLst/>
              <a:rect l="l" t="t" r="r" b="b"/>
              <a:pathLst>
                <a:path w="3394" h="4610" extrusionOk="0">
                  <a:moveTo>
                    <a:pt x="3161" y="418"/>
                  </a:moveTo>
                  <a:cubicBezTo>
                    <a:pt x="3161" y="484"/>
                    <a:pt x="3137" y="549"/>
                    <a:pt x="3113" y="615"/>
                  </a:cubicBezTo>
                  <a:cubicBezTo>
                    <a:pt x="3077" y="734"/>
                    <a:pt x="3077" y="853"/>
                    <a:pt x="3113" y="973"/>
                  </a:cubicBezTo>
                  <a:cubicBezTo>
                    <a:pt x="3161" y="1110"/>
                    <a:pt x="3173" y="1241"/>
                    <a:pt x="3161" y="1384"/>
                  </a:cubicBezTo>
                  <a:cubicBezTo>
                    <a:pt x="3155" y="1497"/>
                    <a:pt x="3184" y="1593"/>
                    <a:pt x="3232" y="1688"/>
                  </a:cubicBezTo>
                  <a:cubicBezTo>
                    <a:pt x="3393" y="1956"/>
                    <a:pt x="3339" y="2415"/>
                    <a:pt x="3113" y="2624"/>
                  </a:cubicBezTo>
                  <a:cubicBezTo>
                    <a:pt x="2934" y="2785"/>
                    <a:pt x="2839" y="2988"/>
                    <a:pt x="2773" y="3220"/>
                  </a:cubicBezTo>
                  <a:cubicBezTo>
                    <a:pt x="2737" y="3357"/>
                    <a:pt x="2684" y="3500"/>
                    <a:pt x="2630" y="3643"/>
                  </a:cubicBezTo>
                  <a:cubicBezTo>
                    <a:pt x="2594" y="3745"/>
                    <a:pt x="2517" y="3834"/>
                    <a:pt x="2427" y="3906"/>
                  </a:cubicBezTo>
                  <a:cubicBezTo>
                    <a:pt x="2320" y="3995"/>
                    <a:pt x="2183" y="4055"/>
                    <a:pt x="2082" y="4150"/>
                  </a:cubicBezTo>
                  <a:cubicBezTo>
                    <a:pt x="2004" y="4222"/>
                    <a:pt x="1932" y="4299"/>
                    <a:pt x="1861" y="4383"/>
                  </a:cubicBezTo>
                  <a:cubicBezTo>
                    <a:pt x="1843" y="4401"/>
                    <a:pt x="1849" y="4424"/>
                    <a:pt x="1849" y="4448"/>
                  </a:cubicBezTo>
                  <a:cubicBezTo>
                    <a:pt x="1855" y="4550"/>
                    <a:pt x="1825" y="4591"/>
                    <a:pt x="1736" y="4597"/>
                  </a:cubicBezTo>
                  <a:cubicBezTo>
                    <a:pt x="1605" y="4609"/>
                    <a:pt x="1473" y="4574"/>
                    <a:pt x="1348" y="4550"/>
                  </a:cubicBezTo>
                  <a:cubicBezTo>
                    <a:pt x="1289" y="4544"/>
                    <a:pt x="1205" y="4502"/>
                    <a:pt x="1217" y="4401"/>
                  </a:cubicBezTo>
                  <a:cubicBezTo>
                    <a:pt x="1217" y="4371"/>
                    <a:pt x="1199" y="4359"/>
                    <a:pt x="1181" y="4329"/>
                  </a:cubicBezTo>
                  <a:cubicBezTo>
                    <a:pt x="1145" y="4252"/>
                    <a:pt x="1134" y="4186"/>
                    <a:pt x="1163" y="4097"/>
                  </a:cubicBezTo>
                  <a:cubicBezTo>
                    <a:pt x="1199" y="3983"/>
                    <a:pt x="1175" y="3971"/>
                    <a:pt x="1080" y="3888"/>
                  </a:cubicBezTo>
                  <a:cubicBezTo>
                    <a:pt x="979" y="3798"/>
                    <a:pt x="835" y="3769"/>
                    <a:pt x="728" y="3667"/>
                  </a:cubicBezTo>
                  <a:cubicBezTo>
                    <a:pt x="663" y="3596"/>
                    <a:pt x="609" y="3530"/>
                    <a:pt x="603" y="3441"/>
                  </a:cubicBezTo>
                  <a:cubicBezTo>
                    <a:pt x="585" y="3345"/>
                    <a:pt x="573" y="3238"/>
                    <a:pt x="573" y="3143"/>
                  </a:cubicBezTo>
                  <a:cubicBezTo>
                    <a:pt x="573" y="2928"/>
                    <a:pt x="466" y="2761"/>
                    <a:pt x="299" y="2630"/>
                  </a:cubicBezTo>
                  <a:cubicBezTo>
                    <a:pt x="138" y="2511"/>
                    <a:pt x="90" y="2391"/>
                    <a:pt x="138" y="2207"/>
                  </a:cubicBezTo>
                  <a:cubicBezTo>
                    <a:pt x="186" y="2028"/>
                    <a:pt x="162" y="1855"/>
                    <a:pt x="66" y="1700"/>
                  </a:cubicBezTo>
                  <a:cubicBezTo>
                    <a:pt x="1" y="1587"/>
                    <a:pt x="13" y="1467"/>
                    <a:pt x="84" y="1372"/>
                  </a:cubicBezTo>
                  <a:lnTo>
                    <a:pt x="370" y="990"/>
                  </a:lnTo>
                  <a:cubicBezTo>
                    <a:pt x="508" y="823"/>
                    <a:pt x="603" y="513"/>
                    <a:pt x="424" y="305"/>
                  </a:cubicBezTo>
                  <a:cubicBezTo>
                    <a:pt x="329" y="186"/>
                    <a:pt x="335" y="162"/>
                    <a:pt x="412" y="96"/>
                  </a:cubicBezTo>
                  <a:cubicBezTo>
                    <a:pt x="490" y="13"/>
                    <a:pt x="603" y="1"/>
                    <a:pt x="686" y="72"/>
                  </a:cubicBezTo>
                  <a:cubicBezTo>
                    <a:pt x="788" y="168"/>
                    <a:pt x="901" y="257"/>
                    <a:pt x="925" y="424"/>
                  </a:cubicBezTo>
                  <a:cubicBezTo>
                    <a:pt x="931" y="466"/>
                    <a:pt x="949" y="508"/>
                    <a:pt x="955" y="549"/>
                  </a:cubicBezTo>
                  <a:cubicBezTo>
                    <a:pt x="961" y="597"/>
                    <a:pt x="985" y="615"/>
                    <a:pt x="1020" y="615"/>
                  </a:cubicBezTo>
                  <a:cubicBezTo>
                    <a:pt x="1068" y="615"/>
                    <a:pt x="1104" y="609"/>
                    <a:pt x="1128" y="663"/>
                  </a:cubicBezTo>
                  <a:cubicBezTo>
                    <a:pt x="1223" y="853"/>
                    <a:pt x="1408" y="883"/>
                    <a:pt x="1593" y="901"/>
                  </a:cubicBezTo>
                  <a:cubicBezTo>
                    <a:pt x="1664" y="907"/>
                    <a:pt x="1724" y="907"/>
                    <a:pt x="1783" y="931"/>
                  </a:cubicBezTo>
                  <a:cubicBezTo>
                    <a:pt x="2087" y="1056"/>
                    <a:pt x="2457" y="812"/>
                    <a:pt x="2570" y="567"/>
                  </a:cubicBezTo>
                  <a:cubicBezTo>
                    <a:pt x="2618" y="460"/>
                    <a:pt x="2636" y="347"/>
                    <a:pt x="2719" y="257"/>
                  </a:cubicBezTo>
                  <a:cubicBezTo>
                    <a:pt x="2755" y="215"/>
                    <a:pt x="2809" y="186"/>
                    <a:pt x="2863" y="162"/>
                  </a:cubicBezTo>
                  <a:cubicBezTo>
                    <a:pt x="3041" y="126"/>
                    <a:pt x="3155" y="227"/>
                    <a:pt x="3161" y="418"/>
                  </a:cubicBezTo>
                  <a:close/>
                  <a:moveTo>
                    <a:pt x="1050" y="1652"/>
                  </a:moveTo>
                  <a:cubicBezTo>
                    <a:pt x="1044" y="1646"/>
                    <a:pt x="1050" y="1622"/>
                    <a:pt x="1026" y="1634"/>
                  </a:cubicBezTo>
                  <a:cubicBezTo>
                    <a:pt x="1044" y="1646"/>
                    <a:pt x="1050" y="1646"/>
                    <a:pt x="1050" y="1652"/>
                  </a:cubicBezTo>
                  <a:cubicBezTo>
                    <a:pt x="1461" y="2034"/>
                    <a:pt x="2308" y="2093"/>
                    <a:pt x="2547" y="1742"/>
                  </a:cubicBezTo>
                  <a:cubicBezTo>
                    <a:pt x="2457" y="1748"/>
                    <a:pt x="2386" y="1789"/>
                    <a:pt x="2302" y="1807"/>
                  </a:cubicBezTo>
                  <a:cubicBezTo>
                    <a:pt x="1921" y="1920"/>
                    <a:pt x="1551" y="1915"/>
                    <a:pt x="1199" y="1706"/>
                  </a:cubicBezTo>
                  <a:cubicBezTo>
                    <a:pt x="1157" y="1676"/>
                    <a:pt x="1110" y="1646"/>
                    <a:pt x="1050" y="1652"/>
                  </a:cubicBezTo>
                  <a:close/>
                  <a:moveTo>
                    <a:pt x="1074" y="1223"/>
                  </a:moveTo>
                  <a:cubicBezTo>
                    <a:pt x="1140" y="1384"/>
                    <a:pt x="1223" y="1527"/>
                    <a:pt x="1384" y="1610"/>
                  </a:cubicBezTo>
                  <a:cubicBezTo>
                    <a:pt x="1473" y="1652"/>
                    <a:pt x="1575" y="1688"/>
                    <a:pt x="1670" y="1706"/>
                  </a:cubicBezTo>
                  <a:cubicBezTo>
                    <a:pt x="1849" y="1724"/>
                    <a:pt x="2028" y="1777"/>
                    <a:pt x="2207" y="1712"/>
                  </a:cubicBezTo>
                  <a:cubicBezTo>
                    <a:pt x="2421" y="1640"/>
                    <a:pt x="2588" y="1503"/>
                    <a:pt x="2660" y="1283"/>
                  </a:cubicBezTo>
                  <a:cubicBezTo>
                    <a:pt x="2678" y="1241"/>
                    <a:pt x="2678" y="1205"/>
                    <a:pt x="2636" y="1181"/>
                  </a:cubicBezTo>
                  <a:cubicBezTo>
                    <a:pt x="2606" y="1169"/>
                    <a:pt x="2588" y="1175"/>
                    <a:pt x="2564" y="1211"/>
                  </a:cubicBezTo>
                  <a:cubicBezTo>
                    <a:pt x="2380" y="1527"/>
                    <a:pt x="2099" y="1652"/>
                    <a:pt x="1736" y="1622"/>
                  </a:cubicBezTo>
                  <a:cubicBezTo>
                    <a:pt x="1461" y="1599"/>
                    <a:pt x="1265" y="1479"/>
                    <a:pt x="1145" y="1241"/>
                  </a:cubicBezTo>
                  <a:cubicBezTo>
                    <a:pt x="1128" y="1223"/>
                    <a:pt x="1116" y="1199"/>
                    <a:pt x="1074" y="1223"/>
                  </a:cubicBezTo>
                  <a:close/>
                  <a:moveTo>
                    <a:pt x="985" y="2821"/>
                  </a:moveTo>
                  <a:cubicBezTo>
                    <a:pt x="1229" y="3107"/>
                    <a:pt x="1885" y="3226"/>
                    <a:pt x="2278" y="2994"/>
                  </a:cubicBezTo>
                  <a:cubicBezTo>
                    <a:pt x="2338" y="2964"/>
                    <a:pt x="2392" y="2916"/>
                    <a:pt x="2409" y="2827"/>
                  </a:cubicBezTo>
                  <a:cubicBezTo>
                    <a:pt x="1938" y="3065"/>
                    <a:pt x="1473" y="3107"/>
                    <a:pt x="985" y="282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8040212" y="4259411"/>
              <a:ext cx="1261094" cy="648086"/>
            </a:xfrm>
            <a:custGeom>
              <a:avLst/>
              <a:gdLst/>
              <a:ahLst/>
              <a:cxnLst/>
              <a:rect l="l" t="t" r="r" b="b"/>
              <a:pathLst>
                <a:path w="2588" h="1330" extrusionOk="0">
                  <a:moveTo>
                    <a:pt x="2087" y="185"/>
                  </a:moveTo>
                  <a:cubicBezTo>
                    <a:pt x="2057" y="268"/>
                    <a:pt x="2099" y="298"/>
                    <a:pt x="2176" y="346"/>
                  </a:cubicBezTo>
                  <a:cubicBezTo>
                    <a:pt x="2272" y="394"/>
                    <a:pt x="2361" y="400"/>
                    <a:pt x="2468" y="400"/>
                  </a:cubicBezTo>
                  <a:cubicBezTo>
                    <a:pt x="2534" y="400"/>
                    <a:pt x="2588" y="418"/>
                    <a:pt x="2576" y="501"/>
                  </a:cubicBezTo>
                  <a:cubicBezTo>
                    <a:pt x="2570" y="567"/>
                    <a:pt x="2516" y="602"/>
                    <a:pt x="2445" y="596"/>
                  </a:cubicBezTo>
                  <a:cubicBezTo>
                    <a:pt x="2409" y="590"/>
                    <a:pt x="2379" y="573"/>
                    <a:pt x="2337" y="567"/>
                  </a:cubicBezTo>
                  <a:cubicBezTo>
                    <a:pt x="2218" y="531"/>
                    <a:pt x="2176" y="543"/>
                    <a:pt x="2123" y="656"/>
                  </a:cubicBezTo>
                  <a:cubicBezTo>
                    <a:pt x="2093" y="722"/>
                    <a:pt x="2087" y="787"/>
                    <a:pt x="2093" y="859"/>
                  </a:cubicBezTo>
                  <a:cubicBezTo>
                    <a:pt x="2111" y="978"/>
                    <a:pt x="2057" y="1038"/>
                    <a:pt x="1950" y="1091"/>
                  </a:cubicBezTo>
                  <a:cubicBezTo>
                    <a:pt x="1783" y="1169"/>
                    <a:pt x="1592" y="1216"/>
                    <a:pt x="1413" y="1276"/>
                  </a:cubicBezTo>
                  <a:cubicBezTo>
                    <a:pt x="1264" y="1330"/>
                    <a:pt x="1121" y="1252"/>
                    <a:pt x="984" y="1199"/>
                  </a:cubicBezTo>
                  <a:cubicBezTo>
                    <a:pt x="889" y="1163"/>
                    <a:pt x="787" y="1115"/>
                    <a:pt x="686" y="1097"/>
                  </a:cubicBezTo>
                  <a:cubicBezTo>
                    <a:pt x="626" y="1079"/>
                    <a:pt x="608" y="1061"/>
                    <a:pt x="596" y="1008"/>
                  </a:cubicBezTo>
                  <a:cubicBezTo>
                    <a:pt x="543" y="769"/>
                    <a:pt x="358" y="543"/>
                    <a:pt x="125" y="519"/>
                  </a:cubicBezTo>
                  <a:cubicBezTo>
                    <a:pt x="54" y="513"/>
                    <a:pt x="30" y="471"/>
                    <a:pt x="12" y="412"/>
                  </a:cubicBezTo>
                  <a:cubicBezTo>
                    <a:pt x="0" y="352"/>
                    <a:pt x="0" y="298"/>
                    <a:pt x="60" y="251"/>
                  </a:cubicBezTo>
                  <a:cubicBezTo>
                    <a:pt x="113" y="215"/>
                    <a:pt x="155" y="221"/>
                    <a:pt x="209" y="251"/>
                  </a:cubicBezTo>
                  <a:cubicBezTo>
                    <a:pt x="239" y="274"/>
                    <a:pt x="268" y="298"/>
                    <a:pt x="304" y="310"/>
                  </a:cubicBezTo>
                  <a:cubicBezTo>
                    <a:pt x="489" y="388"/>
                    <a:pt x="608" y="352"/>
                    <a:pt x="656" y="185"/>
                  </a:cubicBezTo>
                  <a:cubicBezTo>
                    <a:pt x="674" y="113"/>
                    <a:pt x="698" y="96"/>
                    <a:pt x="775" y="125"/>
                  </a:cubicBezTo>
                  <a:cubicBezTo>
                    <a:pt x="1049" y="239"/>
                    <a:pt x="1330" y="221"/>
                    <a:pt x="1616" y="179"/>
                  </a:cubicBezTo>
                  <a:cubicBezTo>
                    <a:pt x="1699" y="161"/>
                    <a:pt x="1771" y="119"/>
                    <a:pt x="1848" y="84"/>
                  </a:cubicBezTo>
                  <a:cubicBezTo>
                    <a:pt x="1866" y="72"/>
                    <a:pt x="1884" y="54"/>
                    <a:pt x="1914" y="54"/>
                  </a:cubicBezTo>
                  <a:cubicBezTo>
                    <a:pt x="2081" y="0"/>
                    <a:pt x="2093" y="18"/>
                    <a:pt x="2087" y="18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8068962" y="4779344"/>
              <a:ext cx="1162662" cy="616412"/>
            </a:xfrm>
            <a:custGeom>
              <a:avLst/>
              <a:gdLst/>
              <a:ahLst/>
              <a:cxnLst/>
              <a:rect l="l" t="t" r="r" b="b"/>
              <a:pathLst>
                <a:path w="2386" h="1265" extrusionOk="0">
                  <a:moveTo>
                    <a:pt x="353" y="84"/>
                  </a:moveTo>
                  <a:cubicBezTo>
                    <a:pt x="543" y="54"/>
                    <a:pt x="722" y="132"/>
                    <a:pt x="889" y="209"/>
                  </a:cubicBezTo>
                  <a:cubicBezTo>
                    <a:pt x="1157" y="334"/>
                    <a:pt x="1426" y="298"/>
                    <a:pt x="1694" y="209"/>
                  </a:cubicBezTo>
                  <a:cubicBezTo>
                    <a:pt x="1825" y="161"/>
                    <a:pt x="1962" y="114"/>
                    <a:pt x="2087" y="36"/>
                  </a:cubicBezTo>
                  <a:cubicBezTo>
                    <a:pt x="2153" y="0"/>
                    <a:pt x="2308" y="36"/>
                    <a:pt x="2338" y="96"/>
                  </a:cubicBezTo>
                  <a:cubicBezTo>
                    <a:pt x="2386" y="185"/>
                    <a:pt x="2356" y="293"/>
                    <a:pt x="2266" y="340"/>
                  </a:cubicBezTo>
                  <a:cubicBezTo>
                    <a:pt x="2183" y="394"/>
                    <a:pt x="2087" y="400"/>
                    <a:pt x="1998" y="430"/>
                  </a:cubicBezTo>
                  <a:cubicBezTo>
                    <a:pt x="1855" y="483"/>
                    <a:pt x="1801" y="567"/>
                    <a:pt x="1843" y="710"/>
                  </a:cubicBezTo>
                  <a:cubicBezTo>
                    <a:pt x="1891" y="936"/>
                    <a:pt x="1849" y="1038"/>
                    <a:pt x="1634" y="1133"/>
                  </a:cubicBezTo>
                  <a:cubicBezTo>
                    <a:pt x="1354" y="1258"/>
                    <a:pt x="1080" y="1264"/>
                    <a:pt x="800" y="1157"/>
                  </a:cubicBezTo>
                  <a:cubicBezTo>
                    <a:pt x="567" y="1068"/>
                    <a:pt x="484" y="859"/>
                    <a:pt x="460" y="632"/>
                  </a:cubicBezTo>
                  <a:cubicBezTo>
                    <a:pt x="448" y="531"/>
                    <a:pt x="424" y="471"/>
                    <a:pt x="341" y="412"/>
                  </a:cubicBezTo>
                  <a:cubicBezTo>
                    <a:pt x="281" y="364"/>
                    <a:pt x="221" y="322"/>
                    <a:pt x="150" y="298"/>
                  </a:cubicBezTo>
                  <a:cubicBezTo>
                    <a:pt x="102" y="281"/>
                    <a:pt x="72" y="263"/>
                    <a:pt x="43" y="221"/>
                  </a:cubicBezTo>
                  <a:cubicBezTo>
                    <a:pt x="1" y="173"/>
                    <a:pt x="13" y="132"/>
                    <a:pt x="72" y="96"/>
                  </a:cubicBezTo>
                  <a:cubicBezTo>
                    <a:pt x="156" y="48"/>
                    <a:pt x="251" y="90"/>
                    <a:pt x="353" y="8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8095275" y="3788694"/>
              <a:ext cx="1130501" cy="532112"/>
            </a:xfrm>
            <a:custGeom>
              <a:avLst/>
              <a:gdLst/>
              <a:ahLst/>
              <a:cxnLst/>
              <a:rect l="l" t="t" r="r" b="b"/>
              <a:pathLst>
                <a:path w="2320" h="1092" extrusionOk="0">
                  <a:moveTo>
                    <a:pt x="567" y="901"/>
                  </a:moveTo>
                  <a:cubicBezTo>
                    <a:pt x="519" y="883"/>
                    <a:pt x="525" y="841"/>
                    <a:pt x="519" y="811"/>
                  </a:cubicBezTo>
                  <a:cubicBezTo>
                    <a:pt x="465" y="680"/>
                    <a:pt x="394" y="614"/>
                    <a:pt x="239" y="674"/>
                  </a:cubicBezTo>
                  <a:cubicBezTo>
                    <a:pt x="215" y="686"/>
                    <a:pt x="197" y="692"/>
                    <a:pt x="179" y="692"/>
                  </a:cubicBezTo>
                  <a:cubicBezTo>
                    <a:pt x="108" y="698"/>
                    <a:pt x="0" y="632"/>
                    <a:pt x="6" y="579"/>
                  </a:cubicBezTo>
                  <a:cubicBezTo>
                    <a:pt x="6" y="507"/>
                    <a:pt x="72" y="489"/>
                    <a:pt x="126" y="483"/>
                  </a:cubicBezTo>
                  <a:cubicBezTo>
                    <a:pt x="132" y="483"/>
                    <a:pt x="150" y="483"/>
                    <a:pt x="155" y="477"/>
                  </a:cubicBezTo>
                  <a:cubicBezTo>
                    <a:pt x="185" y="453"/>
                    <a:pt x="221" y="453"/>
                    <a:pt x="251" y="453"/>
                  </a:cubicBezTo>
                  <a:cubicBezTo>
                    <a:pt x="287" y="453"/>
                    <a:pt x="328" y="459"/>
                    <a:pt x="346" y="424"/>
                  </a:cubicBezTo>
                  <a:cubicBezTo>
                    <a:pt x="507" y="376"/>
                    <a:pt x="513" y="370"/>
                    <a:pt x="513" y="215"/>
                  </a:cubicBezTo>
                  <a:cubicBezTo>
                    <a:pt x="513" y="179"/>
                    <a:pt x="507" y="137"/>
                    <a:pt x="507" y="108"/>
                  </a:cubicBezTo>
                  <a:cubicBezTo>
                    <a:pt x="507" y="78"/>
                    <a:pt x="525" y="66"/>
                    <a:pt x="555" y="72"/>
                  </a:cubicBezTo>
                  <a:cubicBezTo>
                    <a:pt x="585" y="78"/>
                    <a:pt x="626" y="78"/>
                    <a:pt x="638" y="48"/>
                  </a:cubicBezTo>
                  <a:lnTo>
                    <a:pt x="644" y="42"/>
                  </a:lnTo>
                  <a:lnTo>
                    <a:pt x="656" y="42"/>
                  </a:lnTo>
                  <a:cubicBezTo>
                    <a:pt x="674" y="42"/>
                    <a:pt x="692" y="42"/>
                    <a:pt x="704" y="30"/>
                  </a:cubicBezTo>
                  <a:cubicBezTo>
                    <a:pt x="847" y="0"/>
                    <a:pt x="990" y="6"/>
                    <a:pt x="1121" y="30"/>
                  </a:cubicBezTo>
                  <a:cubicBezTo>
                    <a:pt x="1139" y="36"/>
                    <a:pt x="1151" y="36"/>
                    <a:pt x="1169" y="42"/>
                  </a:cubicBezTo>
                  <a:cubicBezTo>
                    <a:pt x="1199" y="36"/>
                    <a:pt x="1223" y="42"/>
                    <a:pt x="1241" y="48"/>
                  </a:cubicBezTo>
                  <a:cubicBezTo>
                    <a:pt x="1258" y="66"/>
                    <a:pt x="1270" y="72"/>
                    <a:pt x="1294" y="66"/>
                  </a:cubicBezTo>
                  <a:cubicBezTo>
                    <a:pt x="1390" y="66"/>
                    <a:pt x="1467" y="126"/>
                    <a:pt x="1557" y="149"/>
                  </a:cubicBezTo>
                  <a:cubicBezTo>
                    <a:pt x="1562" y="161"/>
                    <a:pt x="1580" y="161"/>
                    <a:pt x="1586" y="149"/>
                  </a:cubicBezTo>
                  <a:cubicBezTo>
                    <a:pt x="1610" y="132"/>
                    <a:pt x="1640" y="132"/>
                    <a:pt x="1670" y="137"/>
                  </a:cubicBezTo>
                  <a:cubicBezTo>
                    <a:pt x="1682" y="137"/>
                    <a:pt x="1700" y="149"/>
                    <a:pt x="1712" y="149"/>
                  </a:cubicBezTo>
                  <a:cubicBezTo>
                    <a:pt x="1729" y="185"/>
                    <a:pt x="1741" y="221"/>
                    <a:pt x="1747" y="269"/>
                  </a:cubicBezTo>
                  <a:cubicBezTo>
                    <a:pt x="1771" y="376"/>
                    <a:pt x="1837" y="453"/>
                    <a:pt x="1944" y="489"/>
                  </a:cubicBezTo>
                  <a:cubicBezTo>
                    <a:pt x="1974" y="507"/>
                    <a:pt x="2004" y="507"/>
                    <a:pt x="2022" y="483"/>
                  </a:cubicBezTo>
                  <a:cubicBezTo>
                    <a:pt x="2051" y="465"/>
                    <a:pt x="2075" y="453"/>
                    <a:pt x="2105" y="447"/>
                  </a:cubicBezTo>
                  <a:cubicBezTo>
                    <a:pt x="2153" y="430"/>
                    <a:pt x="2200" y="394"/>
                    <a:pt x="2248" y="453"/>
                  </a:cubicBezTo>
                  <a:cubicBezTo>
                    <a:pt x="2284" y="513"/>
                    <a:pt x="2320" y="573"/>
                    <a:pt x="2242" y="632"/>
                  </a:cubicBezTo>
                  <a:cubicBezTo>
                    <a:pt x="2224" y="638"/>
                    <a:pt x="2200" y="644"/>
                    <a:pt x="2188" y="644"/>
                  </a:cubicBezTo>
                  <a:cubicBezTo>
                    <a:pt x="2063" y="632"/>
                    <a:pt x="1962" y="674"/>
                    <a:pt x="1914" y="805"/>
                  </a:cubicBezTo>
                  <a:cubicBezTo>
                    <a:pt x="1896" y="835"/>
                    <a:pt x="1890" y="871"/>
                    <a:pt x="1843" y="883"/>
                  </a:cubicBezTo>
                  <a:cubicBezTo>
                    <a:pt x="1712" y="930"/>
                    <a:pt x="1592" y="1020"/>
                    <a:pt x="1449" y="1044"/>
                  </a:cubicBezTo>
                  <a:cubicBezTo>
                    <a:pt x="1425" y="1044"/>
                    <a:pt x="1407" y="1044"/>
                    <a:pt x="1384" y="1062"/>
                  </a:cubicBezTo>
                  <a:cubicBezTo>
                    <a:pt x="1306" y="1079"/>
                    <a:pt x="1235" y="1091"/>
                    <a:pt x="1157" y="1073"/>
                  </a:cubicBezTo>
                  <a:cubicBezTo>
                    <a:pt x="1139" y="1044"/>
                    <a:pt x="1109" y="1044"/>
                    <a:pt x="1080" y="1050"/>
                  </a:cubicBezTo>
                  <a:cubicBezTo>
                    <a:pt x="960" y="1079"/>
                    <a:pt x="853" y="1026"/>
                    <a:pt x="740" y="996"/>
                  </a:cubicBezTo>
                  <a:cubicBezTo>
                    <a:pt x="698" y="942"/>
                    <a:pt x="638" y="907"/>
                    <a:pt x="567" y="90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787889" y="467851"/>
              <a:ext cx="1531537" cy="938993"/>
            </a:xfrm>
            <a:custGeom>
              <a:avLst/>
              <a:gdLst/>
              <a:ahLst/>
              <a:cxnLst/>
              <a:rect l="l" t="t" r="r" b="b"/>
              <a:pathLst>
                <a:path w="3143" h="1927" extrusionOk="0">
                  <a:moveTo>
                    <a:pt x="185" y="1074"/>
                  </a:moveTo>
                  <a:cubicBezTo>
                    <a:pt x="156" y="979"/>
                    <a:pt x="132" y="871"/>
                    <a:pt x="90" y="776"/>
                  </a:cubicBezTo>
                  <a:cubicBezTo>
                    <a:pt x="1" y="561"/>
                    <a:pt x="36" y="365"/>
                    <a:pt x="179" y="198"/>
                  </a:cubicBezTo>
                  <a:cubicBezTo>
                    <a:pt x="239" y="120"/>
                    <a:pt x="317" y="66"/>
                    <a:pt x="394" y="1"/>
                  </a:cubicBezTo>
                  <a:cubicBezTo>
                    <a:pt x="424" y="55"/>
                    <a:pt x="484" y="96"/>
                    <a:pt x="418" y="174"/>
                  </a:cubicBezTo>
                  <a:cubicBezTo>
                    <a:pt x="305" y="299"/>
                    <a:pt x="281" y="442"/>
                    <a:pt x="334" y="603"/>
                  </a:cubicBezTo>
                  <a:cubicBezTo>
                    <a:pt x="388" y="776"/>
                    <a:pt x="495" y="895"/>
                    <a:pt x="644" y="985"/>
                  </a:cubicBezTo>
                  <a:cubicBezTo>
                    <a:pt x="758" y="1050"/>
                    <a:pt x="883" y="1074"/>
                    <a:pt x="996" y="1134"/>
                  </a:cubicBezTo>
                  <a:cubicBezTo>
                    <a:pt x="1175" y="1229"/>
                    <a:pt x="1378" y="1271"/>
                    <a:pt x="1563" y="1336"/>
                  </a:cubicBezTo>
                  <a:cubicBezTo>
                    <a:pt x="1837" y="1432"/>
                    <a:pt x="2123" y="1432"/>
                    <a:pt x="2403" y="1491"/>
                  </a:cubicBezTo>
                  <a:cubicBezTo>
                    <a:pt x="2445" y="1497"/>
                    <a:pt x="2487" y="1485"/>
                    <a:pt x="2534" y="1485"/>
                  </a:cubicBezTo>
                  <a:cubicBezTo>
                    <a:pt x="2689" y="1467"/>
                    <a:pt x="2713" y="1438"/>
                    <a:pt x="2695" y="1283"/>
                  </a:cubicBezTo>
                  <a:cubicBezTo>
                    <a:pt x="2689" y="1163"/>
                    <a:pt x="2689" y="1163"/>
                    <a:pt x="2791" y="1157"/>
                  </a:cubicBezTo>
                  <a:cubicBezTo>
                    <a:pt x="2868" y="1152"/>
                    <a:pt x="2952" y="1128"/>
                    <a:pt x="3017" y="1152"/>
                  </a:cubicBezTo>
                  <a:cubicBezTo>
                    <a:pt x="3089" y="1181"/>
                    <a:pt x="3041" y="1271"/>
                    <a:pt x="3059" y="1336"/>
                  </a:cubicBezTo>
                  <a:cubicBezTo>
                    <a:pt x="3143" y="1539"/>
                    <a:pt x="3011" y="1694"/>
                    <a:pt x="2958" y="1867"/>
                  </a:cubicBezTo>
                  <a:cubicBezTo>
                    <a:pt x="2952" y="1897"/>
                    <a:pt x="2928" y="1897"/>
                    <a:pt x="2904" y="1885"/>
                  </a:cubicBezTo>
                  <a:cubicBezTo>
                    <a:pt x="2594" y="1873"/>
                    <a:pt x="2272" y="1927"/>
                    <a:pt x="1956" y="1855"/>
                  </a:cubicBezTo>
                  <a:cubicBezTo>
                    <a:pt x="1747" y="1813"/>
                    <a:pt x="1551" y="1736"/>
                    <a:pt x="1360" y="1646"/>
                  </a:cubicBezTo>
                  <a:cubicBezTo>
                    <a:pt x="972" y="1467"/>
                    <a:pt x="597" y="1289"/>
                    <a:pt x="221" y="1080"/>
                  </a:cubicBezTo>
                  <a:cubicBezTo>
                    <a:pt x="215" y="1068"/>
                    <a:pt x="197" y="1074"/>
                    <a:pt x="185" y="107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8167880" y="3355986"/>
              <a:ext cx="964824" cy="456584"/>
            </a:xfrm>
            <a:custGeom>
              <a:avLst/>
              <a:gdLst/>
              <a:ahLst/>
              <a:cxnLst/>
              <a:rect l="l" t="t" r="r" b="b"/>
              <a:pathLst>
                <a:path w="1980" h="937" extrusionOk="0">
                  <a:moveTo>
                    <a:pt x="1980" y="537"/>
                  </a:moveTo>
                  <a:cubicBezTo>
                    <a:pt x="1980" y="656"/>
                    <a:pt x="1920" y="692"/>
                    <a:pt x="1807" y="632"/>
                  </a:cubicBezTo>
                  <a:cubicBezTo>
                    <a:pt x="1735" y="596"/>
                    <a:pt x="1646" y="608"/>
                    <a:pt x="1598" y="680"/>
                  </a:cubicBezTo>
                  <a:cubicBezTo>
                    <a:pt x="1580" y="709"/>
                    <a:pt x="1568" y="745"/>
                    <a:pt x="1557" y="781"/>
                  </a:cubicBezTo>
                  <a:cubicBezTo>
                    <a:pt x="1539" y="829"/>
                    <a:pt x="1580" y="900"/>
                    <a:pt x="1509" y="924"/>
                  </a:cubicBezTo>
                  <a:cubicBezTo>
                    <a:pt x="1461" y="936"/>
                    <a:pt x="1413" y="894"/>
                    <a:pt x="1360" y="876"/>
                  </a:cubicBezTo>
                  <a:cubicBezTo>
                    <a:pt x="1080" y="787"/>
                    <a:pt x="787" y="769"/>
                    <a:pt x="507" y="865"/>
                  </a:cubicBezTo>
                  <a:cubicBezTo>
                    <a:pt x="454" y="876"/>
                    <a:pt x="406" y="888"/>
                    <a:pt x="358" y="865"/>
                  </a:cubicBezTo>
                  <a:cubicBezTo>
                    <a:pt x="299" y="835"/>
                    <a:pt x="287" y="787"/>
                    <a:pt x="299" y="739"/>
                  </a:cubicBezTo>
                  <a:cubicBezTo>
                    <a:pt x="299" y="656"/>
                    <a:pt x="245" y="608"/>
                    <a:pt x="167" y="602"/>
                  </a:cubicBezTo>
                  <a:lnTo>
                    <a:pt x="90" y="602"/>
                  </a:lnTo>
                  <a:cubicBezTo>
                    <a:pt x="48" y="602"/>
                    <a:pt x="1" y="608"/>
                    <a:pt x="6" y="560"/>
                  </a:cubicBezTo>
                  <a:cubicBezTo>
                    <a:pt x="6" y="507"/>
                    <a:pt x="18" y="453"/>
                    <a:pt x="96" y="453"/>
                  </a:cubicBezTo>
                  <a:cubicBezTo>
                    <a:pt x="257" y="441"/>
                    <a:pt x="299" y="399"/>
                    <a:pt x="305" y="244"/>
                  </a:cubicBezTo>
                  <a:lnTo>
                    <a:pt x="305" y="179"/>
                  </a:lnTo>
                  <a:cubicBezTo>
                    <a:pt x="311" y="143"/>
                    <a:pt x="328" y="113"/>
                    <a:pt x="370" y="101"/>
                  </a:cubicBezTo>
                  <a:cubicBezTo>
                    <a:pt x="609" y="83"/>
                    <a:pt x="841" y="0"/>
                    <a:pt x="1080" y="24"/>
                  </a:cubicBezTo>
                  <a:cubicBezTo>
                    <a:pt x="1163" y="30"/>
                    <a:pt x="1235" y="30"/>
                    <a:pt x="1312" y="60"/>
                  </a:cubicBezTo>
                  <a:cubicBezTo>
                    <a:pt x="1408" y="95"/>
                    <a:pt x="1491" y="125"/>
                    <a:pt x="1497" y="262"/>
                  </a:cubicBezTo>
                  <a:cubicBezTo>
                    <a:pt x="1503" y="394"/>
                    <a:pt x="1628" y="459"/>
                    <a:pt x="1765" y="429"/>
                  </a:cubicBezTo>
                  <a:cubicBezTo>
                    <a:pt x="1789" y="423"/>
                    <a:pt x="1801" y="417"/>
                    <a:pt x="1825" y="417"/>
                  </a:cubicBezTo>
                  <a:cubicBezTo>
                    <a:pt x="1938" y="394"/>
                    <a:pt x="1980" y="441"/>
                    <a:pt x="1980" y="53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8121588" y="3027556"/>
              <a:ext cx="953129" cy="343047"/>
            </a:xfrm>
            <a:custGeom>
              <a:avLst/>
              <a:gdLst/>
              <a:ahLst/>
              <a:cxnLst/>
              <a:rect l="l" t="t" r="r" b="b"/>
              <a:pathLst>
                <a:path w="1956" h="704" extrusionOk="0">
                  <a:moveTo>
                    <a:pt x="757" y="0"/>
                  </a:moveTo>
                  <a:cubicBezTo>
                    <a:pt x="918" y="0"/>
                    <a:pt x="1085" y="12"/>
                    <a:pt x="1246" y="54"/>
                  </a:cubicBezTo>
                  <a:cubicBezTo>
                    <a:pt x="1306" y="78"/>
                    <a:pt x="1377" y="90"/>
                    <a:pt x="1437" y="90"/>
                  </a:cubicBezTo>
                  <a:cubicBezTo>
                    <a:pt x="1532" y="90"/>
                    <a:pt x="1592" y="108"/>
                    <a:pt x="1628" y="203"/>
                  </a:cubicBezTo>
                  <a:cubicBezTo>
                    <a:pt x="1652" y="263"/>
                    <a:pt x="1711" y="286"/>
                    <a:pt x="1771" y="286"/>
                  </a:cubicBezTo>
                  <a:cubicBezTo>
                    <a:pt x="1813" y="286"/>
                    <a:pt x="1848" y="292"/>
                    <a:pt x="1896" y="310"/>
                  </a:cubicBezTo>
                  <a:cubicBezTo>
                    <a:pt x="1950" y="340"/>
                    <a:pt x="1956" y="382"/>
                    <a:pt x="1950" y="436"/>
                  </a:cubicBezTo>
                  <a:cubicBezTo>
                    <a:pt x="1944" y="489"/>
                    <a:pt x="1902" y="477"/>
                    <a:pt x="1866" y="477"/>
                  </a:cubicBezTo>
                  <a:cubicBezTo>
                    <a:pt x="1795" y="477"/>
                    <a:pt x="1717" y="495"/>
                    <a:pt x="1681" y="549"/>
                  </a:cubicBezTo>
                  <a:cubicBezTo>
                    <a:pt x="1622" y="638"/>
                    <a:pt x="1544" y="620"/>
                    <a:pt x="1467" y="608"/>
                  </a:cubicBezTo>
                  <a:cubicBezTo>
                    <a:pt x="1216" y="579"/>
                    <a:pt x="966" y="591"/>
                    <a:pt x="727" y="656"/>
                  </a:cubicBezTo>
                  <a:cubicBezTo>
                    <a:pt x="674" y="674"/>
                    <a:pt x="620" y="674"/>
                    <a:pt x="572" y="686"/>
                  </a:cubicBezTo>
                  <a:cubicBezTo>
                    <a:pt x="501" y="704"/>
                    <a:pt x="471" y="680"/>
                    <a:pt x="465" y="614"/>
                  </a:cubicBezTo>
                  <a:cubicBezTo>
                    <a:pt x="447" y="501"/>
                    <a:pt x="400" y="453"/>
                    <a:pt x="286" y="453"/>
                  </a:cubicBezTo>
                  <a:cubicBezTo>
                    <a:pt x="227" y="453"/>
                    <a:pt x="167" y="465"/>
                    <a:pt x="113" y="477"/>
                  </a:cubicBezTo>
                  <a:cubicBezTo>
                    <a:pt x="54" y="489"/>
                    <a:pt x="18" y="465"/>
                    <a:pt x="12" y="412"/>
                  </a:cubicBezTo>
                  <a:cubicBezTo>
                    <a:pt x="0" y="358"/>
                    <a:pt x="18" y="316"/>
                    <a:pt x="72" y="298"/>
                  </a:cubicBezTo>
                  <a:cubicBezTo>
                    <a:pt x="137" y="281"/>
                    <a:pt x="203" y="269"/>
                    <a:pt x="268" y="263"/>
                  </a:cubicBezTo>
                  <a:cubicBezTo>
                    <a:pt x="382" y="251"/>
                    <a:pt x="388" y="227"/>
                    <a:pt x="406" y="114"/>
                  </a:cubicBezTo>
                  <a:cubicBezTo>
                    <a:pt x="411" y="24"/>
                    <a:pt x="435" y="12"/>
                    <a:pt x="525" y="12"/>
                  </a:cubicBezTo>
                  <a:cubicBezTo>
                    <a:pt x="566" y="12"/>
                    <a:pt x="608" y="18"/>
                    <a:pt x="650" y="18"/>
                  </a:cubicBezTo>
                  <a:cubicBezTo>
                    <a:pt x="680" y="0"/>
                    <a:pt x="722" y="0"/>
                    <a:pt x="75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313091" y="2760037"/>
              <a:ext cx="581331" cy="262158"/>
            </a:xfrm>
            <a:custGeom>
              <a:avLst/>
              <a:gdLst/>
              <a:ahLst/>
              <a:cxnLst/>
              <a:rect l="l" t="t" r="r" b="b"/>
              <a:pathLst>
                <a:path w="1193" h="538" extrusionOk="0">
                  <a:moveTo>
                    <a:pt x="215" y="484"/>
                  </a:moveTo>
                  <a:cubicBezTo>
                    <a:pt x="42" y="490"/>
                    <a:pt x="1" y="424"/>
                    <a:pt x="60" y="293"/>
                  </a:cubicBezTo>
                  <a:cubicBezTo>
                    <a:pt x="66" y="269"/>
                    <a:pt x="78" y="245"/>
                    <a:pt x="96" y="221"/>
                  </a:cubicBezTo>
                  <a:cubicBezTo>
                    <a:pt x="120" y="180"/>
                    <a:pt x="72" y="114"/>
                    <a:pt x="132" y="84"/>
                  </a:cubicBezTo>
                  <a:cubicBezTo>
                    <a:pt x="209" y="54"/>
                    <a:pt x="275" y="1"/>
                    <a:pt x="358" y="13"/>
                  </a:cubicBezTo>
                  <a:cubicBezTo>
                    <a:pt x="627" y="43"/>
                    <a:pt x="895" y="43"/>
                    <a:pt x="1139" y="180"/>
                  </a:cubicBezTo>
                  <a:cubicBezTo>
                    <a:pt x="1175" y="204"/>
                    <a:pt x="1193" y="221"/>
                    <a:pt x="1181" y="263"/>
                  </a:cubicBezTo>
                  <a:cubicBezTo>
                    <a:pt x="1169" y="311"/>
                    <a:pt x="1151" y="365"/>
                    <a:pt x="1145" y="418"/>
                  </a:cubicBezTo>
                  <a:cubicBezTo>
                    <a:pt x="1121" y="531"/>
                    <a:pt x="1115" y="537"/>
                    <a:pt x="1020" y="502"/>
                  </a:cubicBezTo>
                  <a:cubicBezTo>
                    <a:pt x="788" y="412"/>
                    <a:pt x="567" y="430"/>
                    <a:pt x="334" y="478"/>
                  </a:cubicBezTo>
                  <a:cubicBezTo>
                    <a:pt x="281" y="478"/>
                    <a:pt x="239" y="484"/>
                    <a:pt x="215" y="48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546683" y="1008250"/>
              <a:ext cx="1859967" cy="3042105"/>
            </a:xfrm>
            <a:custGeom>
              <a:avLst/>
              <a:gdLst/>
              <a:ahLst/>
              <a:cxnLst/>
              <a:rect l="l" t="t" r="r" b="b"/>
              <a:pathLst>
                <a:path w="3817" h="6243" extrusionOk="0">
                  <a:moveTo>
                    <a:pt x="3685" y="2648"/>
                  </a:moveTo>
                  <a:cubicBezTo>
                    <a:pt x="3602" y="2737"/>
                    <a:pt x="3506" y="2827"/>
                    <a:pt x="3393" y="2886"/>
                  </a:cubicBezTo>
                  <a:cubicBezTo>
                    <a:pt x="3375" y="2892"/>
                    <a:pt x="3369" y="2904"/>
                    <a:pt x="3357" y="2910"/>
                  </a:cubicBezTo>
                  <a:cubicBezTo>
                    <a:pt x="3328" y="2910"/>
                    <a:pt x="3310" y="2922"/>
                    <a:pt x="3298" y="2946"/>
                  </a:cubicBezTo>
                  <a:cubicBezTo>
                    <a:pt x="3280" y="2970"/>
                    <a:pt x="3268" y="2976"/>
                    <a:pt x="3244" y="2976"/>
                  </a:cubicBezTo>
                  <a:lnTo>
                    <a:pt x="3238" y="2976"/>
                  </a:lnTo>
                  <a:lnTo>
                    <a:pt x="3226" y="2982"/>
                  </a:lnTo>
                  <a:cubicBezTo>
                    <a:pt x="3214" y="2994"/>
                    <a:pt x="3208" y="3000"/>
                    <a:pt x="3190" y="3012"/>
                  </a:cubicBezTo>
                  <a:cubicBezTo>
                    <a:pt x="3089" y="3041"/>
                    <a:pt x="3071" y="3149"/>
                    <a:pt x="3006" y="3214"/>
                  </a:cubicBezTo>
                  <a:cubicBezTo>
                    <a:pt x="2988" y="3220"/>
                    <a:pt x="2982" y="3232"/>
                    <a:pt x="2970" y="3244"/>
                  </a:cubicBezTo>
                  <a:cubicBezTo>
                    <a:pt x="2880" y="3333"/>
                    <a:pt x="2779" y="3405"/>
                    <a:pt x="2642" y="3465"/>
                  </a:cubicBezTo>
                  <a:cubicBezTo>
                    <a:pt x="2707" y="3310"/>
                    <a:pt x="2791" y="3208"/>
                    <a:pt x="2886" y="3107"/>
                  </a:cubicBezTo>
                  <a:cubicBezTo>
                    <a:pt x="2988" y="3012"/>
                    <a:pt x="3041" y="2892"/>
                    <a:pt x="3059" y="2761"/>
                  </a:cubicBezTo>
                  <a:cubicBezTo>
                    <a:pt x="3065" y="2678"/>
                    <a:pt x="3107" y="2624"/>
                    <a:pt x="3161" y="2582"/>
                  </a:cubicBezTo>
                  <a:cubicBezTo>
                    <a:pt x="3238" y="2517"/>
                    <a:pt x="3328" y="2463"/>
                    <a:pt x="3387" y="2380"/>
                  </a:cubicBezTo>
                  <a:lnTo>
                    <a:pt x="3405" y="2356"/>
                  </a:lnTo>
                  <a:cubicBezTo>
                    <a:pt x="3465" y="2320"/>
                    <a:pt x="3506" y="2248"/>
                    <a:pt x="3578" y="2219"/>
                  </a:cubicBezTo>
                  <a:cubicBezTo>
                    <a:pt x="3578" y="2195"/>
                    <a:pt x="3584" y="2171"/>
                    <a:pt x="3584" y="2147"/>
                  </a:cubicBezTo>
                  <a:cubicBezTo>
                    <a:pt x="3584" y="2111"/>
                    <a:pt x="3554" y="2099"/>
                    <a:pt x="3548" y="2070"/>
                  </a:cubicBezTo>
                  <a:cubicBezTo>
                    <a:pt x="3488" y="1921"/>
                    <a:pt x="3465" y="1771"/>
                    <a:pt x="3584" y="1628"/>
                  </a:cubicBezTo>
                  <a:lnTo>
                    <a:pt x="3584" y="1533"/>
                  </a:lnTo>
                  <a:cubicBezTo>
                    <a:pt x="3578" y="1479"/>
                    <a:pt x="3542" y="1444"/>
                    <a:pt x="3512" y="1396"/>
                  </a:cubicBezTo>
                  <a:cubicBezTo>
                    <a:pt x="3465" y="1396"/>
                    <a:pt x="3417" y="1402"/>
                    <a:pt x="3369" y="1402"/>
                  </a:cubicBezTo>
                  <a:cubicBezTo>
                    <a:pt x="3328" y="1444"/>
                    <a:pt x="3280" y="1473"/>
                    <a:pt x="3232" y="1509"/>
                  </a:cubicBezTo>
                  <a:cubicBezTo>
                    <a:pt x="3226" y="1515"/>
                    <a:pt x="3214" y="1521"/>
                    <a:pt x="3202" y="1533"/>
                  </a:cubicBezTo>
                  <a:cubicBezTo>
                    <a:pt x="3137" y="1575"/>
                    <a:pt x="3095" y="1652"/>
                    <a:pt x="3012" y="1670"/>
                  </a:cubicBezTo>
                  <a:cubicBezTo>
                    <a:pt x="2994" y="1682"/>
                    <a:pt x="2988" y="1688"/>
                    <a:pt x="2976" y="1688"/>
                  </a:cubicBezTo>
                  <a:cubicBezTo>
                    <a:pt x="2916" y="1718"/>
                    <a:pt x="2845" y="1742"/>
                    <a:pt x="2785" y="1771"/>
                  </a:cubicBezTo>
                  <a:cubicBezTo>
                    <a:pt x="2773" y="1777"/>
                    <a:pt x="2767" y="1777"/>
                    <a:pt x="2749" y="1783"/>
                  </a:cubicBezTo>
                  <a:cubicBezTo>
                    <a:pt x="2713" y="1783"/>
                    <a:pt x="2672" y="1789"/>
                    <a:pt x="2630" y="1789"/>
                  </a:cubicBezTo>
                  <a:cubicBezTo>
                    <a:pt x="2624" y="1807"/>
                    <a:pt x="2618" y="1807"/>
                    <a:pt x="2600" y="1789"/>
                  </a:cubicBezTo>
                  <a:cubicBezTo>
                    <a:pt x="2558" y="1783"/>
                    <a:pt x="2511" y="1783"/>
                    <a:pt x="2469" y="1789"/>
                  </a:cubicBezTo>
                  <a:cubicBezTo>
                    <a:pt x="2433" y="1819"/>
                    <a:pt x="2397" y="1819"/>
                    <a:pt x="2374" y="1783"/>
                  </a:cubicBezTo>
                  <a:cubicBezTo>
                    <a:pt x="2332" y="1760"/>
                    <a:pt x="2296" y="1742"/>
                    <a:pt x="2254" y="1748"/>
                  </a:cubicBezTo>
                  <a:cubicBezTo>
                    <a:pt x="2207" y="1748"/>
                    <a:pt x="2153" y="1771"/>
                    <a:pt x="2111" y="1718"/>
                  </a:cubicBezTo>
                  <a:cubicBezTo>
                    <a:pt x="2022" y="1652"/>
                    <a:pt x="1909" y="1628"/>
                    <a:pt x="1807" y="1581"/>
                  </a:cubicBezTo>
                  <a:cubicBezTo>
                    <a:pt x="1783" y="1581"/>
                    <a:pt x="1765" y="1575"/>
                    <a:pt x="1760" y="1563"/>
                  </a:cubicBezTo>
                  <a:lnTo>
                    <a:pt x="1557" y="1473"/>
                  </a:lnTo>
                  <a:cubicBezTo>
                    <a:pt x="1408" y="1396"/>
                    <a:pt x="1253" y="1330"/>
                    <a:pt x="1104" y="1265"/>
                  </a:cubicBezTo>
                  <a:cubicBezTo>
                    <a:pt x="1080" y="1265"/>
                    <a:pt x="1068" y="1253"/>
                    <a:pt x="1062" y="1241"/>
                  </a:cubicBezTo>
                  <a:lnTo>
                    <a:pt x="1062" y="1241"/>
                  </a:lnTo>
                  <a:cubicBezTo>
                    <a:pt x="1050" y="1229"/>
                    <a:pt x="1044" y="1223"/>
                    <a:pt x="1032" y="1223"/>
                  </a:cubicBezTo>
                  <a:cubicBezTo>
                    <a:pt x="883" y="1163"/>
                    <a:pt x="770" y="1086"/>
                    <a:pt x="770" y="907"/>
                  </a:cubicBezTo>
                  <a:cubicBezTo>
                    <a:pt x="770" y="895"/>
                    <a:pt x="764" y="895"/>
                    <a:pt x="764" y="889"/>
                  </a:cubicBezTo>
                  <a:cubicBezTo>
                    <a:pt x="752" y="877"/>
                    <a:pt x="746" y="865"/>
                    <a:pt x="746" y="853"/>
                  </a:cubicBezTo>
                  <a:cubicBezTo>
                    <a:pt x="752" y="847"/>
                    <a:pt x="746" y="835"/>
                    <a:pt x="740" y="829"/>
                  </a:cubicBezTo>
                  <a:cubicBezTo>
                    <a:pt x="686" y="824"/>
                    <a:pt x="663" y="800"/>
                    <a:pt x="716" y="764"/>
                  </a:cubicBezTo>
                  <a:cubicBezTo>
                    <a:pt x="710" y="740"/>
                    <a:pt x="710" y="710"/>
                    <a:pt x="704" y="686"/>
                  </a:cubicBezTo>
                  <a:cubicBezTo>
                    <a:pt x="645" y="496"/>
                    <a:pt x="597" y="299"/>
                    <a:pt x="722" y="114"/>
                  </a:cubicBezTo>
                  <a:cubicBezTo>
                    <a:pt x="740" y="102"/>
                    <a:pt x="716" y="78"/>
                    <a:pt x="692" y="60"/>
                  </a:cubicBezTo>
                  <a:cubicBezTo>
                    <a:pt x="686" y="54"/>
                    <a:pt x="680" y="48"/>
                    <a:pt x="663" y="43"/>
                  </a:cubicBezTo>
                  <a:lnTo>
                    <a:pt x="663" y="1"/>
                  </a:lnTo>
                  <a:lnTo>
                    <a:pt x="627" y="1"/>
                  </a:lnTo>
                  <a:lnTo>
                    <a:pt x="513" y="1"/>
                  </a:lnTo>
                  <a:cubicBezTo>
                    <a:pt x="472" y="60"/>
                    <a:pt x="472" y="138"/>
                    <a:pt x="454" y="198"/>
                  </a:cubicBezTo>
                  <a:cubicBezTo>
                    <a:pt x="424" y="400"/>
                    <a:pt x="388" y="597"/>
                    <a:pt x="448" y="794"/>
                  </a:cubicBezTo>
                  <a:cubicBezTo>
                    <a:pt x="561" y="1157"/>
                    <a:pt x="764" y="1473"/>
                    <a:pt x="1110" y="1658"/>
                  </a:cubicBezTo>
                  <a:cubicBezTo>
                    <a:pt x="1122" y="1658"/>
                    <a:pt x="1128" y="1664"/>
                    <a:pt x="1134" y="1670"/>
                  </a:cubicBezTo>
                  <a:cubicBezTo>
                    <a:pt x="1277" y="1801"/>
                    <a:pt x="1455" y="1861"/>
                    <a:pt x="1610" y="1956"/>
                  </a:cubicBezTo>
                  <a:cubicBezTo>
                    <a:pt x="1664" y="1986"/>
                    <a:pt x="1718" y="1992"/>
                    <a:pt x="1777" y="2010"/>
                  </a:cubicBezTo>
                  <a:cubicBezTo>
                    <a:pt x="2004" y="2052"/>
                    <a:pt x="2231" y="2087"/>
                    <a:pt x="2439" y="2207"/>
                  </a:cubicBezTo>
                  <a:cubicBezTo>
                    <a:pt x="2594" y="2296"/>
                    <a:pt x="2642" y="2463"/>
                    <a:pt x="2541" y="2606"/>
                  </a:cubicBezTo>
                  <a:cubicBezTo>
                    <a:pt x="2511" y="2648"/>
                    <a:pt x="2469" y="2666"/>
                    <a:pt x="2445" y="2702"/>
                  </a:cubicBezTo>
                  <a:cubicBezTo>
                    <a:pt x="2433" y="2731"/>
                    <a:pt x="2409" y="2737"/>
                    <a:pt x="2380" y="2731"/>
                  </a:cubicBezTo>
                  <a:lnTo>
                    <a:pt x="2231" y="2731"/>
                  </a:lnTo>
                  <a:cubicBezTo>
                    <a:pt x="2207" y="2737"/>
                    <a:pt x="2177" y="2737"/>
                    <a:pt x="2165" y="2713"/>
                  </a:cubicBezTo>
                  <a:cubicBezTo>
                    <a:pt x="2087" y="2696"/>
                    <a:pt x="2016" y="2696"/>
                    <a:pt x="1932" y="2707"/>
                  </a:cubicBezTo>
                  <a:cubicBezTo>
                    <a:pt x="1926" y="2725"/>
                    <a:pt x="1909" y="2725"/>
                    <a:pt x="1903" y="2707"/>
                  </a:cubicBezTo>
                  <a:cubicBezTo>
                    <a:pt x="1807" y="2684"/>
                    <a:pt x="1706" y="2684"/>
                    <a:pt x="1610" y="2642"/>
                  </a:cubicBezTo>
                  <a:cubicBezTo>
                    <a:pt x="1360" y="2523"/>
                    <a:pt x="1098" y="2403"/>
                    <a:pt x="871" y="2219"/>
                  </a:cubicBezTo>
                  <a:cubicBezTo>
                    <a:pt x="853" y="2177"/>
                    <a:pt x="835" y="2135"/>
                    <a:pt x="776" y="2117"/>
                  </a:cubicBezTo>
                  <a:lnTo>
                    <a:pt x="776" y="2117"/>
                  </a:lnTo>
                  <a:cubicBezTo>
                    <a:pt x="770" y="1998"/>
                    <a:pt x="686" y="1921"/>
                    <a:pt x="621" y="1831"/>
                  </a:cubicBezTo>
                  <a:cubicBezTo>
                    <a:pt x="585" y="1694"/>
                    <a:pt x="525" y="1563"/>
                    <a:pt x="525" y="1420"/>
                  </a:cubicBezTo>
                  <a:cubicBezTo>
                    <a:pt x="525" y="1330"/>
                    <a:pt x="472" y="1241"/>
                    <a:pt x="406" y="1157"/>
                  </a:cubicBezTo>
                  <a:cubicBezTo>
                    <a:pt x="353" y="1241"/>
                    <a:pt x="317" y="1330"/>
                    <a:pt x="347" y="1402"/>
                  </a:cubicBezTo>
                  <a:cubicBezTo>
                    <a:pt x="406" y="1569"/>
                    <a:pt x="418" y="1748"/>
                    <a:pt x="496" y="1903"/>
                  </a:cubicBezTo>
                  <a:cubicBezTo>
                    <a:pt x="496" y="1932"/>
                    <a:pt x="502" y="1950"/>
                    <a:pt x="525" y="1968"/>
                  </a:cubicBezTo>
                  <a:cubicBezTo>
                    <a:pt x="531" y="2016"/>
                    <a:pt x="537" y="2070"/>
                    <a:pt x="573" y="2105"/>
                  </a:cubicBezTo>
                  <a:cubicBezTo>
                    <a:pt x="615" y="2177"/>
                    <a:pt x="645" y="2260"/>
                    <a:pt x="686" y="2338"/>
                  </a:cubicBezTo>
                  <a:cubicBezTo>
                    <a:pt x="752" y="2457"/>
                    <a:pt x="812" y="2582"/>
                    <a:pt x="901" y="2684"/>
                  </a:cubicBezTo>
                  <a:cubicBezTo>
                    <a:pt x="1008" y="2827"/>
                    <a:pt x="1169" y="2892"/>
                    <a:pt x="1312" y="2976"/>
                  </a:cubicBezTo>
                  <a:cubicBezTo>
                    <a:pt x="1485" y="3071"/>
                    <a:pt x="1670" y="3161"/>
                    <a:pt x="1843" y="3268"/>
                  </a:cubicBezTo>
                  <a:cubicBezTo>
                    <a:pt x="1974" y="3351"/>
                    <a:pt x="1992" y="3411"/>
                    <a:pt x="1944" y="3560"/>
                  </a:cubicBezTo>
                  <a:cubicBezTo>
                    <a:pt x="1915" y="3661"/>
                    <a:pt x="1855" y="3757"/>
                    <a:pt x="1777" y="3834"/>
                  </a:cubicBezTo>
                  <a:lnTo>
                    <a:pt x="1754" y="3858"/>
                  </a:lnTo>
                  <a:cubicBezTo>
                    <a:pt x="1700" y="3894"/>
                    <a:pt x="1676" y="3936"/>
                    <a:pt x="1646" y="3989"/>
                  </a:cubicBezTo>
                  <a:cubicBezTo>
                    <a:pt x="1640" y="3995"/>
                    <a:pt x="1628" y="4007"/>
                    <a:pt x="1616" y="4013"/>
                  </a:cubicBezTo>
                  <a:cubicBezTo>
                    <a:pt x="1557" y="4043"/>
                    <a:pt x="1491" y="4049"/>
                    <a:pt x="1426" y="4055"/>
                  </a:cubicBezTo>
                  <a:cubicBezTo>
                    <a:pt x="1420" y="4067"/>
                    <a:pt x="1402" y="4067"/>
                    <a:pt x="1396" y="4055"/>
                  </a:cubicBezTo>
                  <a:cubicBezTo>
                    <a:pt x="1372" y="4055"/>
                    <a:pt x="1348" y="4055"/>
                    <a:pt x="1330" y="4049"/>
                  </a:cubicBezTo>
                  <a:cubicBezTo>
                    <a:pt x="1312" y="4067"/>
                    <a:pt x="1306" y="4055"/>
                    <a:pt x="1300" y="4043"/>
                  </a:cubicBezTo>
                  <a:cubicBezTo>
                    <a:pt x="1104" y="3900"/>
                    <a:pt x="931" y="3745"/>
                    <a:pt x="823" y="3530"/>
                  </a:cubicBezTo>
                  <a:cubicBezTo>
                    <a:pt x="716" y="3328"/>
                    <a:pt x="615" y="3125"/>
                    <a:pt x="513" y="2922"/>
                  </a:cubicBezTo>
                  <a:cubicBezTo>
                    <a:pt x="508" y="2916"/>
                    <a:pt x="508" y="2904"/>
                    <a:pt x="502" y="2892"/>
                  </a:cubicBezTo>
                  <a:cubicBezTo>
                    <a:pt x="508" y="2827"/>
                    <a:pt x="472" y="2773"/>
                    <a:pt x="454" y="2707"/>
                  </a:cubicBezTo>
                  <a:cubicBezTo>
                    <a:pt x="412" y="2535"/>
                    <a:pt x="353" y="2356"/>
                    <a:pt x="376" y="2177"/>
                  </a:cubicBezTo>
                  <a:cubicBezTo>
                    <a:pt x="388" y="2070"/>
                    <a:pt x="364" y="1968"/>
                    <a:pt x="317" y="1873"/>
                  </a:cubicBezTo>
                  <a:cubicBezTo>
                    <a:pt x="323" y="1813"/>
                    <a:pt x="287" y="1777"/>
                    <a:pt x="263" y="1730"/>
                  </a:cubicBezTo>
                  <a:cubicBezTo>
                    <a:pt x="227" y="1771"/>
                    <a:pt x="203" y="1813"/>
                    <a:pt x="197" y="1873"/>
                  </a:cubicBezTo>
                  <a:cubicBezTo>
                    <a:pt x="144" y="2028"/>
                    <a:pt x="138" y="2189"/>
                    <a:pt x="168" y="2344"/>
                  </a:cubicBezTo>
                  <a:cubicBezTo>
                    <a:pt x="197" y="2493"/>
                    <a:pt x="215" y="2636"/>
                    <a:pt x="257" y="2785"/>
                  </a:cubicBezTo>
                  <a:cubicBezTo>
                    <a:pt x="305" y="3000"/>
                    <a:pt x="335" y="3232"/>
                    <a:pt x="472" y="3423"/>
                  </a:cubicBezTo>
                  <a:cubicBezTo>
                    <a:pt x="585" y="3578"/>
                    <a:pt x="680" y="3751"/>
                    <a:pt x="770" y="3930"/>
                  </a:cubicBezTo>
                  <a:cubicBezTo>
                    <a:pt x="865" y="4126"/>
                    <a:pt x="984" y="4311"/>
                    <a:pt x="1134" y="4472"/>
                  </a:cubicBezTo>
                  <a:cubicBezTo>
                    <a:pt x="1229" y="4586"/>
                    <a:pt x="1217" y="4723"/>
                    <a:pt x="1223" y="4848"/>
                  </a:cubicBezTo>
                  <a:cubicBezTo>
                    <a:pt x="1229" y="4961"/>
                    <a:pt x="1104" y="4991"/>
                    <a:pt x="1044" y="5051"/>
                  </a:cubicBezTo>
                  <a:cubicBezTo>
                    <a:pt x="990" y="5098"/>
                    <a:pt x="925" y="5039"/>
                    <a:pt x="871" y="5009"/>
                  </a:cubicBezTo>
                  <a:cubicBezTo>
                    <a:pt x="776" y="4961"/>
                    <a:pt x="692" y="4890"/>
                    <a:pt x="645" y="4800"/>
                  </a:cubicBezTo>
                  <a:cubicBezTo>
                    <a:pt x="633" y="4788"/>
                    <a:pt x="627" y="4782"/>
                    <a:pt x="621" y="4770"/>
                  </a:cubicBezTo>
                  <a:cubicBezTo>
                    <a:pt x="555" y="4639"/>
                    <a:pt x="412" y="4383"/>
                    <a:pt x="376" y="4305"/>
                  </a:cubicBezTo>
                  <a:cubicBezTo>
                    <a:pt x="215" y="3995"/>
                    <a:pt x="197" y="3661"/>
                    <a:pt x="174" y="3333"/>
                  </a:cubicBezTo>
                  <a:cubicBezTo>
                    <a:pt x="156" y="3149"/>
                    <a:pt x="174" y="3149"/>
                    <a:pt x="96" y="3041"/>
                  </a:cubicBezTo>
                  <a:cubicBezTo>
                    <a:pt x="90" y="3131"/>
                    <a:pt x="96" y="3220"/>
                    <a:pt x="78" y="3298"/>
                  </a:cubicBezTo>
                  <a:cubicBezTo>
                    <a:pt x="1" y="3608"/>
                    <a:pt x="78" y="3900"/>
                    <a:pt x="180" y="4198"/>
                  </a:cubicBezTo>
                  <a:cubicBezTo>
                    <a:pt x="227" y="4335"/>
                    <a:pt x="305" y="4460"/>
                    <a:pt x="299" y="4609"/>
                  </a:cubicBezTo>
                  <a:cubicBezTo>
                    <a:pt x="299" y="4615"/>
                    <a:pt x="347" y="4723"/>
                    <a:pt x="394" y="4824"/>
                  </a:cubicBezTo>
                  <a:cubicBezTo>
                    <a:pt x="394" y="4830"/>
                    <a:pt x="406" y="4842"/>
                    <a:pt x="406" y="4848"/>
                  </a:cubicBezTo>
                  <a:cubicBezTo>
                    <a:pt x="436" y="4901"/>
                    <a:pt x="454" y="4961"/>
                    <a:pt x="478" y="4997"/>
                  </a:cubicBezTo>
                  <a:lnTo>
                    <a:pt x="502" y="5039"/>
                  </a:lnTo>
                  <a:cubicBezTo>
                    <a:pt x="508" y="5051"/>
                    <a:pt x="508" y="5056"/>
                    <a:pt x="508" y="5056"/>
                  </a:cubicBezTo>
                  <a:cubicBezTo>
                    <a:pt x="525" y="5086"/>
                    <a:pt x="543" y="5110"/>
                    <a:pt x="567" y="5128"/>
                  </a:cubicBezTo>
                  <a:cubicBezTo>
                    <a:pt x="645" y="5206"/>
                    <a:pt x="710" y="5295"/>
                    <a:pt x="776" y="5414"/>
                  </a:cubicBezTo>
                  <a:cubicBezTo>
                    <a:pt x="692" y="5384"/>
                    <a:pt x="651" y="5337"/>
                    <a:pt x="615" y="5307"/>
                  </a:cubicBezTo>
                  <a:cubicBezTo>
                    <a:pt x="436" y="5158"/>
                    <a:pt x="329" y="4961"/>
                    <a:pt x="215" y="4764"/>
                  </a:cubicBezTo>
                  <a:cubicBezTo>
                    <a:pt x="215" y="4705"/>
                    <a:pt x="203" y="4663"/>
                    <a:pt x="150" y="4609"/>
                  </a:cubicBezTo>
                  <a:cubicBezTo>
                    <a:pt x="114" y="4675"/>
                    <a:pt x="84" y="4729"/>
                    <a:pt x="96" y="4800"/>
                  </a:cubicBezTo>
                  <a:cubicBezTo>
                    <a:pt x="78" y="4854"/>
                    <a:pt x="84" y="4907"/>
                    <a:pt x="96" y="4961"/>
                  </a:cubicBezTo>
                  <a:lnTo>
                    <a:pt x="209" y="5247"/>
                  </a:lnTo>
                  <a:lnTo>
                    <a:pt x="257" y="5319"/>
                  </a:lnTo>
                  <a:cubicBezTo>
                    <a:pt x="347" y="5480"/>
                    <a:pt x="484" y="5599"/>
                    <a:pt x="621" y="5718"/>
                  </a:cubicBezTo>
                  <a:cubicBezTo>
                    <a:pt x="651" y="5748"/>
                    <a:pt x="692" y="5766"/>
                    <a:pt x="710" y="5802"/>
                  </a:cubicBezTo>
                  <a:cubicBezTo>
                    <a:pt x="722" y="5838"/>
                    <a:pt x="686" y="5826"/>
                    <a:pt x="674" y="5832"/>
                  </a:cubicBezTo>
                  <a:cubicBezTo>
                    <a:pt x="502" y="5766"/>
                    <a:pt x="388" y="5629"/>
                    <a:pt x="257" y="5504"/>
                  </a:cubicBezTo>
                  <a:cubicBezTo>
                    <a:pt x="203" y="5659"/>
                    <a:pt x="245" y="5772"/>
                    <a:pt x="335" y="5873"/>
                  </a:cubicBezTo>
                  <a:cubicBezTo>
                    <a:pt x="412" y="5963"/>
                    <a:pt x="513" y="5957"/>
                    <a:pt x="615" y="5957"/>
                  </a:cubicBezTo>
                  <a:cubicBezTo>
                    <a:pt x="740" y="6130"/>
                    <a:pt x="901" y="6231"/>
                    <a:pt x="1122" y="6243"/>
                  </a:cubicBezTo>
                  <a:lnTo>
                    <a:pt x="1253" y="6243"/>
                  </a:lnTo>
                  <a:cubicBezTo>
                    <a:pt x="1420" y="6201"/>
                    <a:pt x="1497" y="6094"/>
                    <a:pt x="1557" y="5951"/>
                  </a:cubicBezTo>
                  <a:cubicBezTo>
                    <a:pt x="1605" y="5855"/>
                    <a:pt x="1640" y="5754"/>
                    <a:pt x="1700" y="5665"/>
                  </a:cubicBezTo>
                  <a:cubicBezTo>
                    <a:pt x="1807" y="5498"/>
                    <a:pt x="1986" y="5384"/>
                    <a:pt x="2075" y="5170"/>
                  </a:cubicBezTo>
                  <a:cubicBezTo>
                    <a:pt x="1974" y="5182"/>
                    <a:pt x="1903" y="5200"/>
                    <a:pt x="1867" y="5265"/>
                  </a:cubicBezTo>
                  <a:cubicBezTo>
                    <a:pt x="1789" y="5408"/>
                    <a:pt x="1676" y="5516"/>
                    <a:pt x="1545" y="5605"/>
                  </a:cubicBezTo>
                  <a:cubicBezTo>
                    <a:pt x="1402" y="5647"/>
                    <a:pt x="1366" y="5677"/>
                    <a:pt x="1271" y="5629"/>
                  </a:cubicBezTo>
                  <a:cubicBezTo>
                    <a:pt x="1485" y="5569"/>
                    <a:pt x="1569" y="5510"/>
                    <a:pt x="1688" y="5319"/>
                  </a:cubicBezTo>
                  <a:cubicBezTo>
                    <a:pt x="1754" y="5217"/>
                    <a:pt x="1819" y="5116"/>
                    <a:pt x="1932" y="5080"/>
                  </a:cubicBezTo>
                  <a:cubicBezTo>
                    <a:pt x="2087" y="5021"/>
                    <a:pt x="2201" y="4913"/>
                    <a:pt x="2284" y="4770"/>
                  </a:cubicBezTo>
                  <a:cubicBezTo>
                    <a:pt x="2374" y="4711"/>
                    <a:pt x="2433" y="4633"/>
                    <a:pt x="2463" y="4532"/>
                  </a:cubicBezTo>
                  <a:cubicBezTo>
                    <a:pt x="2362" y="4562"/>
                    <a:pt x="2272" y="4609"/>
                    <a:pt x="2207" y="4681"/>
                  </a:cubicBezTo>
                  <a:cubicBezTo>
                    <a:pt x="2087" y="4729"/>
                    <a:pt x="1974" y="4770"/>
                    <a:pt x="1855" y="4824"/>
                  </a:cubicBezTo>
                  <a:cubicBezTo>
                    <a:pt x="1837" y="4824"/>
                    <a:pt x="1813" y="4824"/>
                    <a:pt x="1795" y="4848"/>
                  </a:cubicBezTo>
                  <a:cubicBezTo>
                    <a:pt x="1724" y="4848"/>
                    <a:pt x="1658" y="4901"/>
                    <a:pt x="1581" y="4890"/>
                  </a:cubicBezTo>
                  <a:cubicBezTo>
                    <a:pt x="1670" y="4842"/>
                    <a:pt x="1760" y="4782"/>
                    <a:pt x="1855" y="4741"/>
                  </a:cubicBezTo>
                  <a:cubicBezTo>
                    <a:pt x="2111" y="4645"/>
                    <a:pt x="2302" y="4466"/>
                    <a:pt x="2499" y="4287"/>
                  </a:cubicBezTo>
                  <a:cubicBezTo>
                    <a:pt x="2630" y="4162"/>
                    <a:pt x="2731" y="3995"/>
                    <a:pt x="2886" y="3894"/>
                  </a:cubicBezTo>
                  <a:cubicBezTo>
                    <a:pt x="2952" y="3846"/>
                    <a:pt x="3000" y="3781"/>
                    <a:pt x="3029" y="3709"/>
                  </a:cubicBezTo>
                  <a:cubicBezTo>
                    <a:pt x="3071" y="3596"/>
                    <a:pt x="3149" y="3500"/>
                    <a:pt x="3238" y="3411"/>
                  </a:cubicBezTo>
                  <a:cubicBezTo>
                    <a:pt x="3369" y="3280"/>
                    <a:pt x="3518" y="3173"/>
                    <a:pt x="3638" y="3023"/>
                  </a:cubicBezTo>
                  <a:lnTo>
                    <a:pt x="3661" y="3000"/>
                  </a:lnTo>
                  <a:cubicBezTo>
                    <a:pt x="3721" y="2964"/>
                    <a:pt x="3763" y="2910"/>
                    <a:pt x="3804" y="2857"/>
                  </a:cubicBezTo>
                  <a:cubicBezTo>
                    <a:pt x="3816" y="2678"/>
                    <a:pt x="3816" y="2672"/>
                    <a:pt x="3685" y="26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8818406" y="-55005"/>
              <a:ext cx="1862891" cy="4152134"/>
            </a:xfrm>
            <a:custGeom>
              <a:avLst/>
              <a:gdLst/>
              <a:ahLst/>
              <a:cxnLst/>
              <a:rect l="l" t="t" r="r" b="b"/>
              <a:pathLst>
                <a:path w="3823" h="8521" extrusionOk="0">
                  <a:moveTo>
                    <a:pt x="3775" y="5688"/>
                  </a:moveTo>
                  <a:cubicBezTo>
                    <a:pt x="3781" y="5659"/>
                    <a:pt x="3781" y="5623"/>
                    <a:pt x="3769" y="5593"/>
                  </a:cubicBezTo>
                  <a:cubicBezTo>
                    <a:pt x="3763" y="5575"/>
                    <a:pt x="3763" y="5563"/>
                    <a:pt x="3751" y="5539"/>
                  </a:cubicBezTo>
                  <a:cubicBezTo>
                    <a:pt x="3763" y="5426"/>
                    <a:pt x="3739" y="5313"/>
                    <a:pt x="3709" y="5211"/>
                  </a:cubicBezTo>
                  <a:cubicBezTo>
                    <a:pt x="3656" y="5039"/>
                    <a:pt x="3656" y="4860"/>
                    <a:pt x="3709" y="4699"/>
                  </a:cubicBezTo>
                  <a:cubicBezTo>
                    <a:pt x="3775" y="4466"/>
                    <a:pt x="3733" y="4252"/>
                    <a:pt x="3656" y="4025"/>
                  </a:cubicBezTo>
                  <a:cubicBezTo>
                    <a:pt x="3620" y="4001"/>
                    <a:pt x="3566" y="3983"/>
                    <a:pt x="3626" y="3930"/>
                  </a:cubicBezTo>
                  <a:cubicBezTo>
                    <a:pt x="3626" y="3804"/>
                    <a:pt x="3566" y="3673"/>
                    <a:pt x="3572" y="3548"/>
                  </a:cubicBezTo>
                  <a:cubicBezTo>
                    <a:pt x="3614" y="3274"/>
                    <a:pt x="3572" y="3000"/>
                    <a:pt x="3483" y="2737"/>
                  </a:cubicBezTo>
                  <a:cubicBezTo>
                    <a:pt x="3435" y="2588"/>
                    <a:pt x="3375" y="2445"/>
                    <a:pt x="3381" y="2290"/>
                  </a:cubicBezTo>
                  <a:cubicBezTo>
                    <a:pt x="3381" y="2153"/>
                    <a:pt x="3358" y="2034"/>
                    <a:pt x="3304" y="1914"/>
                  </a:cubicBezTo>
                  <a:cubicBezTo>
                    <a:pt x="3262" y="1795"/>
                    <a:pt x="3244" y="1688"/>
                    <a:pt x="3262" y="1557"/>
                  </a:cubicBezTo>
                  <a:cubicBezTo>
                    <a:pt x="3292" y="1378"/>
                    <a:pt x="3268" y="1211"/>
                    <a:pt x="3143" y="1062"/>
                  </a:cubicBezTo>
                  <a:cubicBezTo>
                    <a:pt x="3077" y="978"/>
                    <a:pt x="3053" y="871"/>
                    <a:pt x="3048" y="776"/>
                  </a:cubicBezTo>
                  <a:cubicBezTo>
                    <a:pt x="3036" y="597"/>
                    <a:pt x="2970" y="466"/>
                    <a:pt x="2827" y="352"/>
                  </a:cubicBezTo>
                  <a:cubicBezTo>
                    <a:pt x="2785" y="317"/>
                    <a:pt x="2749" y="269"/>
                    <a:pt x="2732" y="209"/>
                  </a:cubicBezTo>
                  <a:cubicBezTo>
                    <a:pt x="2666" y="1"/>
                    <a:pt x="2666" y="1"/>
                    <a:pt x="2457" y="31"/>
                  </a:cubicBezTo>
                  <a:cubicBezTo>
                    <a:pt x="2433" y="31"/>
                    <a:pt x="2410" y="31"/>
                    <a:pt x="2398" y="78"/>
                  </a:cubicBezTo>
                  <a:cubicBezTo>
                    <a:pt x="2433" y="120"/>
                    <a:pt x="2451" y="186"/>
                    <a:pt x="2457" y="257"/>
                  </a:cubicBezTo>
                  <a:cubicBezTo>
                    <a:pt x="2487" y="412"/>
                    <a:pt x="2463" y="537"/>
                    <a:pt x="2302" y="615"/>
                  </a:cubicBezTo>
                  <a:cubicBezTo>
                    <a:pt x="2255" y="633"/>
                    <a:pt x="2213" y="674"/>
                    <a:pt x="2165" y="704"/>
                  </a:cubicBezTo>
                  <a:cubicBezTo>
                    <a:pt x="2034" y="823"/>
                    <a:pt x="1867" y="883"/>
                    <a:pt x="1694" y="925"/>
                  </a:cubicBezTo>
                  <a:cubicBezTo>
                    <a:pt x="1545" y="961"/>
                    <a:pt x="1390" y="955"/>
                    <a:pt x="1241" y="1002"/>
                  </a:cubicBezTo>
                  <a:cubicBezTo>
                    <a:pt x="1170" y="1020"/>
                    <a:pt x="1092" y="1020"/>
                    <a:pt x="1026" y="1002"/>
                  </a:cubicBezTo>
                  <a:cubicBezTo>
                    <a:pt x="919" y="978"/>
                    <a:pt x="818" y="949"/>
                    <a:pt x="710" y="931"/>
                  </a:cubicBezTo>
                  <a:cubicBezTo>
                    <a:pt x="555" y="901"/>
                    <a:pt x="412" y="1002"/>
                    <a:pt x="406" y="1133"/>
                  </a:cubicBezTo>
                  <a:cubicBezTo>
                    <a:pt x="400" y="1241"/>
                    <a:pt x="442" y="1330"/>
                    <a:pt x="490" y="1420"/>
                  </a:cubicBezTo>
                  <a:cubicBezTo>
                    <a:pt x="502" y="1455"/>
                    <a:pt x="544" y="1467"/>
                    <a:pt x="585" y="1461"/>
                  </a:cubicBezTo>
                  <a:cubicBezTo>
                    <a:pt x="704" y="1438"/>
                    <a:pt x="830" y="1479"/>
                    <a:pt x="949" y="1461"/>
                  </a:cubicBezTo>
                  <a:cubicBezTo>
                    <a:pt x="1289" y="1426"/>
                    <a:pt x="1575" y="1271"/>
                    <a:pt x="1867" y="1122"/>
                  </a:cubicBezTo>
                  <a:cubicBezTo>
                    <a:pt x="1974" y="1068"/>
                    <a:pt x="2076" y="1002"/>
                    <a:pt x="2189" y="949"/>
                  </a:cubicBezTo>
                  <a:cubicBezTo>
                    <a:pt x="2338" y="883"/>
                    <a:pt x="2481" y="800"/>
                    <a:pt x="2559" y="657"/>
                  </a:cubicBezTo>
                  <a:cubicBezTo>
                    <a:pt x="2612" y="561"/>
                    <a:pt x="2696" y="496"/>
                    <a:pt x="2761" y="394"/>
                  </a:cubicBezTo>
                  <a:cubicBezTo>
                    <a:pt x="2761" y="531"/>
                    <a:pt x="2755" y="537"/>
                    <a:pt x="2851" y="662"/>
                  </a:cubicBezTo>
                  <a:cubicBezTo>
                    <a:pt x="2898" y="734"/>
                    <a:pt x="2934" y="794"/>
                    <a:pt x="2898" y="865"/>
                  </a:cubicBezTo>
                  <a:cubicBezTo>
                    <a:pt x="2791" y="1080"/>
                    <a:pt x="2672" y="1283"/>
                    <a:pt x="2457" y="1408"/>
                  </a:cubicBezTo>
                  <a:cubicBezTo>
                    <a:pt x="2344" y="1479"/>
                    <a:pt x="2225" y="1539"/>
                    <a:pt x="2100" y="1581"/>
                  </a:cubicBezTo>
                  <a:cubicBezTo>
                    <a:pt x="1813" y="1700"/>
                    <a:pt x="1515" y="1777"/>
                    <a:pt x="1235" y="1909"/>
                  </a:cubicBezTo>
                  <a:cubicBezTo>
                    <a:pt x="1038" y="1998"/>
                    <a:pt x="824" y="2022"/>
                    <a:pt x="609" y="1992"/>
                  </a:cubicBezTo>
                  <a:cubicBezTo>
                    <a:pt x="412" y="1962"/>
                    <a:pt x="377" y="1992"/>
                    <a:pt x="353" y="2183"/>
                  </a:cubicBezTo>
                  <a:cubicBezTo>
                    <a:pt x="353" y="2213"/>
                    <a:pt x="341" y="2236"/>
                    <a:pt x="347" y="2266"/>
                  </a:cubicBezTo>
                  <a:cubicBezTo>
                    <a:pt x="365" y="2362"/>
                    <a:pt x="323" y="2475"/>
                    <a:pt x="394" y="2570"/>
                  </a:cubicBezTo>
                  <a:cubicBezTo>
                    <a:pt x="430" y="2564"/>
                    <a:pt x="442" y="2540"/>
                    <a:pt x="454" y="2511"/>
                  </a:cubicBezTo>
                  <a:cubicBezTo>
                    <a:pt x="466" y="2391"/>
                    <a:pt x="549" y="2356"/>
                    <a:pt x="645" y="2332"/>
                  </a:cubicBezTo>
                  <a:cubicBezTo>
                    <a:pt x="704" y="2320"/>
                    <a:pt x="758" y="2296"/>
                    <a:pt x="818" y="2296"/>
                  </a:cubicBezTo>
                  <a:cubicBezTo>
                    <a:pt x="1146" y="2284"/>
                    <a:pt x="1456" y="2183"/>
                    <a:pt x="1760" y="2087"/>
                  </a:cubicBezTo>
                  <a:cubicBezTo>
                    <a:pt x="2094" y="1986"/>
                    <a:pt x="2398" y="1849"/>
                    <a:pt x="2642" y="1599"/>
                  </a:cubicBezTo>
                  <a:cubicBezTo>
                    <a:pt x="2761" y="1461"/>
                    <a:pt x="2916" y="1360"/>
                    <a:pt x="2994" y="1187"/>
                  </a:cubicBezTo>
                  <a:cubicBezTo>
                    <a:pt x="3006" y="1157"/>
                    <a:pt x="3030" y="1139"/>
                    <a:pt x="3059" y="1163"/>
                  </a:cubicBezTo>
                  <a:cubicBezTo>
                    <a:pt x="3077" y="1181"/>
                    <a:pt x="3077" y="1199"/>
                    <a:pt x="3065" y="1223"/>
                  </a:cubicBezTo>
                  <a:cubicBezTo>
                    <a:pt x="3024" y="1300"/>
                    <a:pt x="3042" y="1366"/>
                    <a:pt x="3065" y="1438"/>
                  </a:cubicBezTo>
                  <a:cubicBezTo>
                    <a:pt x="3095" y="1527"/>
                    <a:pt x="3089" y="1628"/>
                    <a:pt x="3042" y="1700"/>
                  </a:cubicBezTo>
                  <a:cubicBezTo>
                    <a:pt x="2988" y="1807"/>
                    <a:pt x="2910" y="1909"/>
                    <a:pt x="2803" y="1974"/>
                  </a:cubicBezTo>
                  <a:cubicBezTo>
                    <a:pt x="2553" y="2147"/>
                    <a:pt x="2296" y="2302"/>
                    <a:pt x="2040" y="2463"/>
                  </a:cubicBezTo>
                  <a:cubicBezTo>
                    <a:pt x="1843" y="2582"/>
                    <a:pt x="1623" y="2612"/>
                    <a:pt x="1402" y="2672"/>
                  </a:cubicBezTo>
                  <a:cubicBezTo>
                    <a:pt x="1140" y="2737"/>
                    <a:pt x="865" y="2797"/>
                    <a:pt x="591" y="2701"/>
                  </a:cubicBezTo>
                  <a:cubicBezTo>
                    <a:pt x="538" y="2684"/>
                    <a:pt x="490" y="2684"/>
                    <a:pt x="442" y="2731"/>
                  </a:cubicBezTo>
                  <a:cubicBezTo>
                    <a:pt x="377" y="2797"/>
                    <a:pt x="317" y="2868"/>
                    <a:pt x="239" y="2928"/>
                  </a:cubicBezTo>
                  <a:cubicBezTo>
                    <a:pt x="180" y="2976"/>
                    <a:pt x="239" y="3029"/>
                    <a:pt x="251" y="3071"/>
                  </a:cubicBezTo>
                  <a:cubicBezTo>
                    <a:pt x="257" y="3101"/>
                    <a:pt x="281" y="3107"/>
                    <a:pt x="311" y="3101"/>
                  </a:cubicBezTo>
                  <a:cubicBezTo>
                    <a:pt x="579" y="3035"/>
                    <a:pt x="848" y="3059"/>
                    <a:pt x="1116" y="3077"/>
                  </a:cubicBezTo>
                  <a:cubicBezTo>
                    <a:pt x="1181" y="3089"/>
                    <a:pt x="1247" y="3071"/>
                    <a:pt x="1313" y="3059"/>
                  </a:cubicBezTo>
                  <a:cubicBezTo>
                    <a:pt x="1563" y="2982"/>
                    <a:pt x="1813" y="2916"/>
                    <a:pt x="2058" y="2827"/>
                  </a:cubicBezTo>
                  <a:cubicBezTo>
                    <a:pt x="2326" y="2737"/>
                    <a:pt x="2559" y="2594"/>
                    <a:pt x="2773" y="2421"/>
                  </a:cubicBezTo>
                  <a:cubicBezTo>
                    <a:pt x="2916" y="2314"/>
                    <a:pt x="3053" y="2195"/>
                    <a:pt x="3143" y="2028"/>
                  </a:cubicBezTo>
                  <a:cubicBezTo>
                    <a:pt x="3161" y="1992"/>
                    <a:pt x="3161" y="1938"/>
                    <a:pt x="3220" y="1956"/>
                  </a:cubicBezTo>
                  <a:cubicBezTo>
                    <a:pt x="3292" y="1974"/>
                    <a:pt x="3262" y="2028"/>
                    <a:pt x="3262" y="2075"/>
                  </a:cubicBezTo>
                  <a:cubicBezTo>
                    <a:pt x="3262" y="2081"/>
                    <a:pt x="3262" y="2093"/>
                    <a:pt x="3250" y="2105"/>
                  </a:cubicBezTo>
                  <a:cubicBezTo>
                    <a:pt x="3232" y="2254"/>
                    <a:pt x="3310" y="2391"/>
                    <a:pt x="3268" y="2535"/>
                  </a:cubicBezTo>
                  <a:cubicBezTo>
                    <a:pt x="3262" y="2552"/>
                    <a:pt x="3280" y="2570"/>
                    <a:pt x="3298" y="2588"/>
                  </a:cubicBezTo>
                  <a:cubicBezTo>
                    <a:pt x="3381" y="2737"/>
                    <a:pt x="3453" y="2886"/>
                    <a:pt x="3441" y="3065"/>
                  </a:cubicBezTo>
                  <a:cubicBezTo>
                    <a:pt x="3441" y="3077"/>
                    <a:pt x="3447" y="3095"/>
                    <a:pt x="3447" y="3107"/>
                  </a:cubicBezTo>
                  <a:cubicBezTo>
                    <a:pt x="3453" y="3250"/>
                    <a:pt x="3501" y="3393"/>
                    <a:pt x="3459" y="3536"/>
                  </a:cubicBezTo>
                  <a:cubicBezTo>
                    <a:pt x="3429" y="3566"/>
                    <a:pt x="3429" y="3614"/>
                    <a:pt x="3417" y="3655"/>
                  </a:cubicBezTo>
                  <a:cubicBezTo>
                    <a:pt x="3363" y="3763"/>
                    <a:pt x="3358" y="3894"/>
                    <a:pt x="3268" y="3989"/>
                  </a:cubicBezTo>
                  <a:lnTo>
                    <a:pt x="3238" y="4019"/>
                  </a:lnTo>
                  <a:cubicBezTo>
                    <a:pt x="3185" y="4091"/>
                    <a:pt x="3125" y="4162"/>
                    <a:pt x="3071" y="4234"/>
                  </a:cubicBezTo>
                  <a:cubicBezTo>
                    <a:pt x="3065" y="4252"/>
                    <a:pt x="3059" y="4258"/>
                    <a:pt x="3042" y="4269"/>
                  </a:cubicBezTo>
                  <a:cubicBezTo>
                    <a:pt x="2881" y="4502"/>
                    <a:pt x="2672" y="4687"/>
                    <a:pt x="2404" y="4788"/>
                  </a:cubicBezTo>
                  <a:cubicBezTo>
                    <a:pt x="2386" y="4800"/>
                    <a:pt x="2374" y="4806"/>
                    <a:pt x="2350" y="4806"/>
                  </a:cubicBezTo>
                  <a:cubicBezTo>
                    <a:pt x="2314" y="4800"/>
                    <a:pt x="2290" y="4824"/>
                    <a:pt x="2278" y="4848"/>
                  </a:cubicBezTo>
                  <a:cubicBezTo>
                    <a:pt x="2261" y="4860"/>
                    <a:pt x="2249" y="4878"/>
                    <a:pt x="2225" y="4878"/>
                  </a:cubicBezTo>
                  <a:cubicBezTo>
                    <a:pt x="2159" y="4895"/>
                    <a:pt x="2082" y="4901"/>
                    <a:pt x="2022" y="4949"/>
                  </a:cubicBezTo>
                  <a:cubicBezTo>
                    <a:pt x="2010" y="4967"/>
                    <a:pt x="1992" y="4973"/>
                    <a:pt x="1980" y="4973"/>
                  </a:cubicBezTo>
                  <a:cubicBezTo>
                    <a:pt x="1849" y="4985"/>
                    <a:pt x="1742" y="4955"/>
                    <a:pt x="1629" y="4907"/>
                  </a:cubicBezTo>
                  <a:cubicBezTo>
                    <a:pt x="1599" y="4889"/>
                    <a:pt x="1563" y="4866"/>
                    <a:pt x="1521" y="4878"/>
                  </a:cubicBezTo>
                  <a:lnTo>
                    <a:pt x="1480" y="4854"/>
                  </a:lnTo>
                  <a:cubicBezTo>
                    <a:pt x="1420" y="4836"/>
                    <a:pt x="1354" y="4824"/>
                    <a:pt x="1295" y="4806"/>
                  </a:cubicBezTo>
                  <a:cubicBezTo>
                    <a:pt x="1277" y="4800"/>
                    <a:pt x="1271" y="4800"/>
                    <a:pt x="1253" y="4794"/>
                  </a:cubicBezTo>
                  <a:cubicBezTo>
                    <a:pt x="1122" y="4740"/>
                    <a:pt x="1009" y="4657"/>
                    <a:pt x="907" y="4562"/>
                  </a:cubicBezTo>
                  <a:cubicBezTo>
                    <a:pt x="865" y="4526"/>
                    <a:pt x="824" y="4490"/>
                    <a:pt x="770" y="4460"/>
                  </a:cubicBezTo>
                  <a:cubicBezTo>
                    <a:pt x="764" y="4448"/>
                    <a:pt x="758" y="4442"/>
                    <a:pt x="740" y="4436"/>
                  </a:cubicBezTo>
                  <a:cubicBezTo>
                    <a:pt x="657" y="4359"/>
                    <a:pt x="579" y="4287"/>
                    <a:pt x="490" y="4234"/>
                  </a:cubicBezTo>
                  <a:cubicBezTo>
                    <a:pt x="478" y="4228"/>
                    <a:pt x="466" y="4222"/>
                    <a:pt x="460" y="4210"/>
                  </a:cubicBezTo>
                  <a:cubicBezTo>
                    <a:pt x="418" y="4168"/>
                    <a:pt x="371" y="4144"/>
                    <a:pt x="317" y="4138"/>
                  </a:cubicBezTo>
                  <a:cubicBezTo>
                    <a:pt x="269" y="4103"/>
                    <a:pt x="257" y="4103"/>
                    <a:pt x="222" y="4085"/>
                  </a:cubicBezTo>
                  <a:cubicBezTo>
                    <a:pt x="174" y="4031"/>
                    <a:pt x="120" y="4079"/>
                    <a:pt x="102" y="4120"/>
                  </a:cubicBezTo>
                  <a:cubicBezTo>
                    <a:pt x="55" y="4198"/>
                    <a:pt x="78" y="4281"/>
                    <a:pt x="84" y="4353"/>
                  </a:cubicBezTo>
                  <a:cubicBezTo>
                    <a:pt x="90" y="4430"/>
                    <a:pt x="168" y="4407"/>
                    <a:pt x="210" y="4430"/>
                  </a:cubicBezTo>
                  <a:cubicBezTo>
                    <a:pt x="251" y="4448"/>
                    <a:pt x="293" y="4472"/>
                    <a:pt x="341" y="4496"/>
                  </a:cubicBezTo>
                  <a:lnTo>
                    <a:pt x="371" y="4526"/>
                  </a:lnTo>
                  <a:cubicBezTo>
                    <a:pt x="460" y="4639"/>
                    <a:pt x="538" y="4758"/>
                    <a:pt x="567" y="4895"/>
                  </a:cubicBezTo>
                  <a:cubicBezTo>
                    <a:pt x="615" y="5092"/>
                    <a:pt x="716" y="5247"/>
                    <a:pt x="883" y="5360"/>
                  </a:cubicBezTo>
                  <a:cubicBezTo>
                    <a:pt x="907" y="5372"/>
                    <a:pt x="925" y="5390"/>
                    <a:pt x="943" y="5414"/>
                  </a:cubicBezTo>
                  <a:cubicBezTo>
                    <a:pt x="1003" y="5492"/>
                    <a:pt x="1068" y="5569"/>
                    <a:pt x="1062" y="5694"/>
                  </a:cubicBezTo>
                  <a:cubicBezTo>
                    <a:pt x="997" y="5647"/>
                    <a:pt x="973" y="5581"/>
                    <a:pt x="925" y="5545"/>
                  </a:cubicBezTo>
                  <a:cubicBezTo>
                    <a:pt x="883" y="5510"/>
                    <a:pt x="854" y="5450"/>
                    <a:pt x="788" y="5456"/>
                  </a:cubicBezTo>
                  <a:cubicBezTo>
                    <a:pt x="770" y="5450"/>
                    <a:pt x="758" y="5432"/>
                    <a:pt x="758" y="5420"/>
                  </a:cubicBezTo>
                  <a:cubicBezTo>
                    <a:pt x="734" y="5372"/>
                    <a:pt x="687" y="5355"/>
                    <a:pt x="657" y="5325"/>
                  </a:cubicBezTo>
                  <a:cubicBezTo>
                    <a:pt x="460" y="5146"/>
                    <a:pt x="251" y="4979"/>
                    <a:pt x="102" y="4752"/>
                  </a:cubicBezTo>
                  <a:cubicBezTo>
                    <a:pt x="78" y="4752"/>
                    <a:pt x="49" y="4764"/>
                    <a:pt x="25" y="4764"/>
                  </a:cubicBezTo>
                  <a:cubicBezTo>
                    <a:pt x="1" y="4889"/>
                    <a:pt x="55" y="4997"/>
                    <a:pt x="114" y="5092"/>
                  </a:cubicBezTo>
                  <a:cubicBezTo>
                    <a:pt x="174" y="5194"/>
                    <a:pt x="251" y="5283"/>
                    <a:pt x="341" y="5360"/>
                  </a:cubicBezTo>
                  <a:cubicBezTo>
                    <a:pt x="555" y="5515"/>
                    <a:pt x="669" y="5742"/>
                    <a:pt x="746" y="5986"/>
                  </a:cubicBezTo>
                  <a:cubicBezTo>
                    <a:pt x="770" y="6046"/>
                    <a:pt x="788" y="6106"/>
                    <a:pt x="830" y="6159"/>
                  </a:cubicBezTo>
                  <a:cubicBezTo>
                    <a:pt x="1009" y="6368"/>
                    <a:pt x="1193" y="6565"/>
                    <a:pt x="1444" y="6708"/>
                  </a:cubicBezTo>
                  <a:cubicBezTo>
                    <a:pt x="1533" y="6762"/>
                    <a:pt x="1605" y="6827"/>
                    <a:pt x="1688" y="6881"/>
                  </a:cubicBezTo>
                  <a:cubicBezTo>
                    <a:pt x="1754" y="6917"/>
                    <a:pt x="1772" y="6970"/>
                    <a:pt x="1748" y="7042"/>
                  </a:cubicBezTo>
                  <a:cubicBezTo>
                    <a:pt x="1730" y="7060"/>
                    <a:pt x="1724" y="7060"/>
                    <a:pt x="1718" y="7042"/>
                  </a:cubicBezTo>
                  <a:cubicBezTo>
                    <a:pt x="1599" y="7012"/>
                    <a:pt x="1509" y="6911"/>
                    <a:pt x="1384" y="6905"/>
                  </a:cubicBezTo>
                  <a:cubicBezTo>
                    <a:pt x="1330" y="6857"/>
                    <a:pt x="1277" y="6821"/>
                    <a:pt x="1211" y="6803"/>
                  </a:cubicBezTo>
                  <a:cubicBezTo>
                    <a:pt x="1205" y="6791"/>
                    <a:pt x="1193" y="6779"/>
                    <a:pt x="1181" y="6791"/>
                  </a:cubicBezTo>
                  <a:cubicBezTo>
                    <a:pt x="1164" y="6797"/>
                    <a:pt x="1181" y="6815"/>
                    <a:pt x="1187" y="6827"/>
                  </a:cubicBezTo>
                  <a:cubicBezTo>
                    <a:pt x="1193" y="6863"/>
                    <a:pt x="1217" y="6893"/>
                    <a:pt x="1247" y="6917"/>
                  </a:cubicBezTo>
                  <a:cubicBezTo>
                    <a:pt x="1265" y="6970"/>
                    <a:pt x="1301" y="7006"/>
                    <a:pt x="1336" y="7042"/>
                  </a:cubicBezTo>
                  <a:cubicBezTo>
                    <a:pt x="1402" y="7101"/>
                    <a:pt x="1480" y="7161"/>
                    <a:pt x="1515" y="7244"/>
                  </a:cubicBezTo>
                  <a:cubicBezTo>
                    <a:pt x="1575" y="7370"/>
                    <a:pt x="1682" y="7429"/>
                    <a:pt x="1801" y="7477"/>
                  </a:cubicBezTo>
                  <a:cubicBezTo>
                    <a:pt x="1956" y="7537"/>
                    <a:pt x="2028" y="7656"/>
                    <a:pt x="2070" y="7805"/>
                  </a:cubicBezTo>
                  <a:lnTo>
                    <a:pt x="2070" y="7805"/>
                  </a:lnTo>
                  <a:lnTo>
                    <a:pt x="2070" y="7805"/>
                  </a:lnTo>
                  <a:lnTo>
                    <a:pt x="2070" y="7805"/>
                  </a:lnTo>
                  <a:lnTo>
                    <a:pt x="2070" y="7811"/>
                  </a:lnTo>
                  <a:cubicBezTo>
                    <a:pt x="1956" y="7709"/>
                    <a:pt x="1813" y="7650"/>
                    <a:pt x="1664" y="7608"/>
                  </a:cubicBezTo>
                  <a:cubicBezTo>
                    <a:pt x="1652" y="7584"/>
                    <a:pt x="1623" y="7572"/>
                    <a:pt x="1599" y="7584"/>
                  </a:cubicBezTo>
                  <a:cubicBezTo>
                    <a:pt x="1569" y="7608"/>
                    <a:pt x="1581" y="7650"/>
                    <a:pt x="1605" y="7668"/>
                  </a:cubicBezTo>
                  <a:cubicBezTo>
                    <a:pt x="1605" y="7757"/>
                    <a:pt x="1652" y="7829"/>
                    <a:pt x="1700" y="7894"/>
                  </a:cubicBezTo>
                  <a:cubicBezTo>
                    <a:pt x="1778" y="7984"/>
                    <a:pt x="1891" y="8025"/>
                    <a:pt x="1980" y="8097"/>
                  </a:cubicBezTo>
                  <a:lnTo>
                    <a:pt x="1998" y="8115"/>
                  </a:lnTo>
                  <a:cubicBezTo>
                    <a:pt x="2046" y="8180"/>
                    <a:pt x="2106" y="8246"/>
                    <a:pt x="2117" y="8318"/>
                  </a:cubicBezTo>
                  <a:cubicBezTo>
                    <a:pt x="2159" y="8467"/>
                    <a:pt x="2255" y="8514"/>
                    <a:pt x="2386" y="8514"/>
                  </a:cubicBezTo>
                  <a:cubicBezTo>
                    <a:pt x="2445" y="8514"/>
                    <a:pt x="2505" y="8520"/>
                    <a:pt x="2559" y="8520"/>
                  </a:cubicBezTo>
                  <a:cubicBezTo>
                    <a:pt x="2785" y="8520"/>
                    <a:pt x="2904" y="8395"/>
                    <a:pt x="2881" y="8169"/>
                  </a:cubicBezTo>
                  <a:cubicBezTo>
                    <a:pt x="2881" y="8133"/>
                    <a:pt x="2851" y="8133"/>
                    <a:pt x="2821" y="8139"/>
                  </a:cubicBezTo>
                  <a:cubicBezTo>
                    <a:pt x="2797" y="8163"/>
                    <a:pt x="2773" y="8163"/>
                    <a:pt x="2761" y="8133"/>
                  </a:cubicBezTo>
                  <a:cubicBezTo>
                    <a:pt x="2714" y="8115"/>
                    <a:pt x="2672" y="8103"/>
                    <a:pt x="2624" y="8109"/>
                  </a:cubicBezTo>
                  <a:cubicBezTo>
                    <a:pt x="2606" y="8115"/>
                    <a:pt x="2582" y="8109"/>
                    <a:pt x="2565" y="8085"/>
                  </a:cubicBezTo>
                  <a:cubicBezTo>
                    <a:pt x="2487" y="8043"/>
                    <a:pt x="2410" y="7990"/>
                    <a:pt x="2314" y="7990"/>
                  </a:cubicBezTo>
                  <a:cubicBezTo>
                    <a:pt x="2308" y="7984"/>
                    <a:pt x="2296" y="7984"/>
                    <a:pt x="2290" y="7984"/>
                  </a:cubicBezTo>
                  <a:cubicBezTo>
                    <a:pt x="2290" y="7978"/>
                    <a:pt x="2290" y="7966"/>
                    <a:pt x="2284" y="7960"/>
                  </a:cubicBezTo>
                  <a:cubicBezTo>
                    <a:pt x="2469" y="7984"/>
                    <a:pt x="2666" y="7984"/>
                    <a:pt x="2857" y="7984"/>
                  </a:cubicBezTo>
                  <a:cubicBezTo>
                    <a:pt x="3059" y="7978"/>
                    <a:pt x="3191" y="7859"/>
                    <a:pt x="3232" y="7662"/>
                  </a:cubicBezTo>
                  <a:cubicBezTo>
                    <a:pt x="3244" y="7572"/>
                    <a:pt x="3292" y="7501"/>
                    <a:pt x="3340" y="7441"/>
                  </a:cubicBezTo>
                  <a:cubicBezTo>
                    <a:pt x="3632" y="7089"/>
                    <a:pt x="3757" y="6678"/>
                    <a:pt x="3787" y="6237"/>
                  </a:cubicBezTo>
                  <a:cubicBezTo>
                    <a:pt x="3823" y="6052"/>
                    <a:pt x="3799" y="5873"/>
                    <a:pt x="3775" y="5688"/>
                  </a:cubicBezTo>
                  <a:close/>
                  <a:moveTo>
                    <a:pt x="2100" y="6231"/>
                  </a:moveTo>
                  <a:cubicBezTo>
                    <a:pt x="2082" y="6225"/>
                    <a:pt x="2070" y="6225"/>
                    <a:pt x="2052" y="6219"/>
                  </a:cubicBezTo>
                  <a:cubicBezTo>
                    <a:pt x="1873" y="6189"/>
                    <a:pt x="1718" y="6106"/>
                    <a:pt x="1575" y="6010"/>
                  </a:cubicBezTo>
                  <a:lnTo>
                    <a:pt x="1545" y="5981"/>
                  </a:lnTo>
                  <a:cubicBezTo>
                    <a:pt x="1539" y="5963"/>
                    <a:pt x="1533" y="5951"/>
                    <a:pt x="1509" y="5939"/>
                  </a:cubicBezTo>
                  <a:cubicBezTo>
                    <a:pt x="1503" y="5927"/>
                    <a:pt x="1497" y="5921"/>
                    <a:pt x="1480" y="5903"/>
                  </a:cubicBezTo>
                  <a:cubicBezTo>
                    <a:pt x="1462" y="5867"/>
                    <a:pt x="1450" y="5831"/>
                    <a:pt x="1426" y="5790"/>
                  </a:cubicBezTo>
                  <a:cubicBezTo>
                    <a:pt x="1396" y="5724"/>
                    <a:pt x="1396" y="5682"/>
                    <a:pt x="1456" y="5605"/>
                  </a:cubicBezTo>
                  <a:cubicBezTo>
                    <a:pt x="1539" y="5510"/>
                    <a:pt x="1635" y="5462"/>
                    <a:pt x="1736" y="5414"/>
                  </a:cubicBezTo>
                  <a:cubicBezTo>
                    <a:pt x="1748" y="5402"/>
                    <a:pt x="1766" y="5402"/>
                    <a:pt x="1778" y="5396"/>
                  </a:cubicBezTo>
                  <a:cubicBezTo>
                    <a:pt x="1945" y="5426"/>
                    <a:pt x="2094" y="5366"/>
                    <a:pt x="2249" y="5325"/>
                  </a:cubicBezTo>
                  <a:cubicBezTo>
                    <a:pt x="2266" y="5295"/>
                    <a:pt x="2290" y="5295"/>
                    <a:pt x="2320" y="5301"/>
                  </a:cubicBezTo>
                  <a:cubicBezTo>
                    <a:pt x="2338" y="5295"/>
                    <a:pt x="2356" y="5283"/>
                    <a:pt x="2374" y="5277"/>
                  </a:cubicBezTo>
                  <a:cubicBezTo>
                    <a:pt x="2392" y="5271"/>
                    <a:pt x="2398" y="5271"/>
                    <a:pt x="2410" y="5265"/>
                  </a:cubicBezTo>
                  <a:cubicBezTo>
                    <a:pt x="2547" y="5217"/>
                    <a:pt x="2666" y="5146"/>
                    <a:pt x="2755" y="5033"/>
                  </a:cubicBezTo>
                  <a:cubicBezTo>
                    <a:pt x="2761" y="5027"/>
                    <a:pt x="2767" y="5015"/>
                    <a:pt x="2773" y="5003"/>
                  </a:cubicBezTo>
                  <a:cubicBezTo>
                    <a:pt x="2881" y="4907"/>
                    <a:pt x="2952" y="4776"/>
                    <a:pt x="3036" y="4657"/>
                  </a:cubicBezTo>
                  <a:cubicBezTo>
                    <a:pt x="3071" y="4609"/>
                    <a:pt x="3113" y="4556"/>
                    <a:pt x="3161" y="4520"/>
                  </a:cubicBezTo>
                  <a:cubicBezTo>
                    <a:pt x="3220" y="4478"/>
                    <a:pt x="3280" y="4430"/>
                    <a:pt x="3352" y="4472"/>
                  </a:cubicBezTo>
                  <a:cubicBezTo>
                    <a:pt x="3417" y="4520"/>
                    <a:pt x="3483" y="4568"/>
                    <a:pt x="3489" y="4675"/>
                  </a:cubicBezTo>
                  <a:cubicBezTo>
                    <a:pt x="3489" y="4794"/>
                    <a:pt x="3471" y="4907"/>
                    <a:pt x="3435" y="5015"/>
                  </a:cubicBezTo>
                  <a:cubicBezTo>
                    <a:pt x="3316" y="5343"/>
                    <a:pt x="3089" y="5605"/>
                    <a:pt x="2845" y="5849"/>
                  </a:cubicBezTo>
                  <a:cubicBezTo>
                    <a:pt x="2714" y="5986"/>
                    <a:pt x="2559" y="6076"/>
                    <a:pt x="2404" y="6159"/>
                  </a:cubicBezTo>
                  <a:cubicBezTo>
                    <a:pt x="2386" y="6165"/>
                    <a:pt x="2380" y="6171"/>
                    <a:pt x="2368" y="6171"/>
                  </a:cubicBezTo>
                  <a:cubicBezTo>
                    <a:pt x="2278" y="6231"/>
                    <a:pt x="2189" y="6225"/>
                    <a:pt x="2100" y="6231"/>
                  </a:cubicBezTo>
                  <a:close/>
                  <a:moveTo>
                    <a:pt x="3679" y="6231"/>
                  </a:moveTo>
                  <a:cubicBezTo>
                    <a:pt x="3644" y="6308"/>
                    <a:pt x="3656" y="6398"/>
                    <a:pt x="3632" y="6475"/>
                  </a:cubicBezTo>
                  <a:cubicBezTo>
                    <a:pt x="3554" y="6738"/>
                    <a:pt x="3381" y="6946"/>
                    <a:pt x="3197" y="7143"/>
                  </a:cubicBezTo>
                  <a:cubicBezTo>
                    <a:pt x="3107" y="7238"/>
                    <a:pt x="2994" y="7310"/>
                    <a:pt x="2875" y="7364"/>
                  </a:cubicBezTo>
                  <a:cubicBezTo>
                    <a:pt x="2761" y="7411"/>
                    <a:pt x="2666" y="7429"/>
                    <a:pt x="2553" y="7382"/>
                  </a:cubicBezTo>
                  <a:cubicBezTo>
                    <a:pt x="2541" y="7370"/>
                    <a:pt x="2511" y="7370"/>
                    <a:pt x="2493" y="7370"/>
                  </a:cubicBezTo>
                  <a:cubicBezTo>
                    <a:pt x="2481" y="7364"/>
                    <a:pt x="2463" y="7364"/>
                    <a:pt x="2451" y="7358"/>
                  </a:cubicBezTo>
                  <a:cubicBezTo>
                    <a:pt x="2410" y="7340"/>
                    <a:pt x="2380" y="7328"/>
                    <a:pt x="2350" y="7304"/>
                  </a:cubicBezTo>
                  <a:cubicBezTo>
                    <a:pt x="2243" y="7221"/>
                    <a:pt x="2231" y="7072"/>
                    <a:pt x="2350" y="7000"/>
                  </a:cubicBezTo>
                  <a:cubicBezTo>
                    <a:pt x="2577" y="6863"/>
                    <a:pt x="2696" y="6636"/>
                    <a:pt x="2869" y="6446"/>
                  </a:cubicBezTo>
                  <a:cubicBezTo>
                    <a:pt x="3030" y="6261"/>
                    <a:pt x="3143" y="6040"/>
                    <a:pt x="3304" y="5849"/>
                  </a:cubicBezTo>
                  <a:cubicBezTo>
                    <a:pt x="3363" y="5778"/>
                    <a:pt x="3447" y="5724"/>
                    <a:pt x="3513" y="5665"/>
                  </a:cubicBezTo>
                  <a:cubicBezTo>
                    <a:pt x="3572" y="5623"/>
                    <a:pt x="3632" y="5605"/>
                    <a:pt x="3685" y="5682"/>
                  </a:cubicBezTo>
                  <a:cubicBezTo>
                    <a:pt x="3709" y="5820"/>
                    <a:pt x="3745" y="5963"/>
                    <a:pt x="3679" y="6106"/>
                  </a:cubicBezTo>
                  <a:cubicBezTo>
                    <a:pt x="3650" y="6159"/>
                    <a:pt x="3656" y="6195"/>
                    <a:pt x="3679" y="623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7287843" y="-69623"/>
              <a:ext cx="1145120" cy="636878"/>
            </a:xfrm>
            <a:custGeom>
              <a:avLst/>
              <a:gdLst/>
              <a:ahLst/>
              <a:cxnLst/>
              <a:rect l="l" t="t" r="r" b="b"/>
              <a:pathLst>
                <a:path w="2350" h="1307" extrusionOk="0">
                  <a:moveTo>
                    <a:pt x="0" y="1"/>
                  </a:moveTo>
                  <a:cubicBezTo>
                    <a:pt x="149" y="25"/>
                    <a:pt x="262" y="78"/>
                    <a:pt x="382" y="84"/>
                  </a:cubicBezTo>
                  <a:cubicBezTo>
                    <a:pt x="405" y="84"/>
                    <a:pt x="423" y="114"/>
                    <a:pt x="441" y="138"/>
                  </a:cubicBezTo>
                  <a:cubicBezTo>
                    <a:pt x="602" y="353"/>
                    <a:pt x="835" y="484"/>
                    <a:pt x="1037" y="651"/>
                  </a:cubicBezTo>
                  <a:cubicBezTo>
                    <a:pt x="1091" y="687"/>
                    <a:pt x="1133" y="734"/>
                    <a:pt x="1186" y="770"/>
                  </a:cubicBezTo>
                  <a:cubicBezTo>
                    <a:pt x="1288" y="842"/>
                    <a:pt x="1413" y="865"/>
                    <a:pt x="1538" y="806"/>
                  </a:cubicBezTo>
                  <a:cubicBezTo>
                    <a:pt x="1640" y="752"/>
                    <a:pt x="1735" y="752"/>
                    <a:pt x="1842" y="770"/>
                  </a:cubicBezTo>
                  <a:cubicBezTo>
                    <a:pt x="1920" y="776"/>
                    <a:pt x="2009" y="794"/>
                    <a:pt x="2093" y="800"/>
                  </a:cubicBezTo>
                  <a:cubicBezTo>
                    <a:pt x="2206" y="806"/>
                    <a:pt x="2272" y="883"/>
                    <a:pt x="2325" y="973"/>
                  </a:cubicBezTo>
                  <a:cubicBezTo>
                    <a:pt x="2349" y="1014"/>
                    <a:pt x="2349" y="1050"/>
                    <a:pt x="2319" y="1092"/>
                  </a:cubicBezTo>
                  <a:cubicBezTo>
                    <a:pt x="2272" y="1152"/>
                    <a:pt x="2224" y="1193"/>
                    <a:pt x="2140" y="1217"/>
                  </a:cubicBezTo>
                  <a:cubicBezTo>
                    <a:pt x="1771" y="1307"/>
                    <a:pt x="1425" y="1283"/>
                    <a:pt x="1103" y="1068"/>
                  </a:cubicBezTo>
                  <a:cubicBezTo>
                    <a:pt x="1025" y="1014"/>
                    <a:pt x="948" y="985"/>
                    <a:pt x="859" y="949"/>
                  </a:cubicBezTo>
                  <a:cubicBezTo>
                    <a:pt x="590" y="842"/>
                    <a:pt x="364" y="681"/>
                    <a:pt x="167" y="484"/>
                  </a:cubicBezTo>
                  <a:cubicBezTo>
                    <a:pt x="95" y="418"/>
                    <a:pt x="60" y="335"/>
                    <a:pt x="54" y="245"/>
                  </a:cubicBezTo>
                  <a:cubicBezTo>
                    <a:pt x="54" y="168"/>
                    <a:pt x="54" y="90"/>
                    <a:pt x="0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8292625" y="1339603"/>
              <a:ext cx="590589" cy="494104"/>
            </a:xfrm>
            <a:custGeom>
              <a:avLst/>
              <a:gdLst/>
              <a:ahLst/>
              <a:cxnLst/>
              <a:rect l="l" t="t" r="r" b="b"/>
              <a:pathLst>
                <a:path w="1212" h="1014" extrusionOk="0">
                  <a:moveTo>
                    <a:pt x="1181" y="525"/>
                  </a:moveTo>
                  <a:cubicBezTo>
                    <a:pt x="1211" y="656"/>
                    <a:pt x="1152" y="775"/>
                    <a:pt x="1092" y="889"/>
                  </a:cubicBezTo>
                  <a:cubicBezTo>
                    <a:pt x="1038" y="1008"/>
                    <a:pt x="985" y="1014"/>
                    <a:pt x="865" y="960"/>
                  </a:cubicBezTo>
                  <a:cubicBezTo>
                    <a:pt x="764" y="919"/>
                    <a:pt x="651" y="877"/>
                    <a:pt x="537" y="841"/>
                  </a:cubicBezTo>
                  <a:cubicBezTo>
                    <a:pt x="472" y="817"/>
                    <a:pt x="412" y="859"/>
                    <a:pt x="359" y="877"/>
                  </a:cubicBezTo>
                  <a:cubicBezTo>
                    <a:pt x="281" y="907"/>
                    <a:pt x="215" y="919"/>
                    <a:pt x="168" y="817"/>
                  </a:cubicBezTo>
                  <a:cubicBezTo>
                    <a:pt x="132" y="740"/>
                    <a:pt x="43" y="680"/>
                    <a:pt x="25" y="579"/>
                  </a:cubicBezTo>
                  <a:cubicBezTo>
                    <a:pt x="1" y="454"/>
                    <a:pt x="25" y="334"/>
                    <a:pt x="55" y="221"/>
                  </a:cubicBezTo>
                  <a:cubicBezTo>
                    <a:pt x="84" y="114"/>
                    <a:pt x="198" y="54"/>
                    <a:pt x="317" y="36"/>
                  </a:cubicBezTo>
                  <a:cubicBezTo>
                    <a:pt x="478" y="12"/>
                    <a:pt x="645" y="12"/>
                    <a:pt x="806" y="6"/>
                  </a:cubicBezTo>
                  <a:cubicBezTo>
                    <a:pt x="913" y="0"/>
                    <a:pt x="1002" y="60"/>
                    <a:pt x="1092" y="102"/>
                  </a:cubicBezTo>
                  <a:cubicBezTo>
                    <a:pt x="1128" y="120"/>
                    <a:pt x="1152" y="149"/>
                    <a:pt x="1152" y="191"/>
                  </a:cubicBezTo>
                  <a:cubicBezTo>
                    <a:pt x="1157" y="299"/>
                    <a:pt x="1211" y="412"/>
                    <a:pt x="1181" y="52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445327" y="90206"/>
              <a:ext cx="552094" cy="938993"/>
            </a:xfrm>
            <a:custGeom>
              <a:avLst/>
              <a:gdLst/>
              <a:ahLst/>
              <a:cxnLst/>
              <a:rect l="l" t="t" r="r" b="b"/>
              <a:pathLst>
                <a:path w="1133" h="1927" extrusionOk="0">
                  <a:moveTo>
                    <a:pt x="507" y="1927"/>
                  </a:moveTo>
                  <a:cubicBezTo>
                    <a:pt x="453" y="1879"/>
                    <a:pt x="447" y="1813"/>
                    <a:pt x="447" y="1754"/>
                  </a:cubicBezTo>
                  <a:cubicBezTo>
                    <a:pt x="447" y="1664"/>
                    <a:pt x="423" y="1587"/>
                    <a:pt x="411" y="1497"/>
                  </a:cubicBezTo>
                  <a:cubicBezTo>
                    <a:pt x="388" y="1336"/>
                    <a:pt x="322" y="1211"/>
                    <a:pt x="179" y="1122"/>
                  </a:cubicBezTo>
                  <a:cubicBezTo>
                    <a:pt x="125" y="1092"/>
                    <a:pt x="95" y="1038"/>
                    <a:pt x="84" y="979"/>
                  </a:cubicBezTo>
                  <a:cubicBezTo>
                    <a:pt x="66" y="913"/>
                    <a:pt x="48" y="841"/>
                    <a:pt x="48" y="776"/>
                  </a:cubicBezTo>
                  <a:cubicBezTo>
                    <a:pt x="48" y="716"/>
                    <a:pt x="0" y="657"/>
                    <a:pt x="36" y="603"/>
                  </a:cubicBezTo>
                  <a:cubicBezTo>
                    <a:pt x="66" y="561"/>
                    <a:pt x="137" y="573"/>
                    <a:pt x="185" y="555"/>
                  </a:cubicBezTo>
                  <a:cubicBezTo>
                    <a:pt x="358" y="472"/>
                    <a:pt x="465" y="329"/>
                    <a:pt x="566" y="180"/>
                  </a:cubicBezTo>
                  <a:cubicBezTo>
                    <a:pt x="662" y="37"/>
                    <a:pt x="745" y="1"/>
                    <a:pt x="894" y="54"/>
                  </a:cubicBezTo>
                  <a:cubicBezTo>
                    <a:pt x="960" y="78"/>
                    <a:pt x="1061" y="54"/>
                    <a:pt x="1097" y="126"/>
                  </a:cubicBezTo>
                  <a:cubicBezTo>
                    <a:pt x="1133" y="198"/>
                    <a:pt x="1037" y="239"/>
                    <a:pt x="1014" y="305"/>
                  </a:cubicBezTo>
                  <a:cubicBezTo>
                    <a:pt x="978" y="412"/>
                    <a:pt x="960" y="508"/>
                    <a:pt x="948" y="621"/>
                  </a:cubicBezTo>
                  <a:cubicBezTo>
                    <a:pt x="942" y="746"/>
                    <a:pt x="888" y="859"/>
                    <a:pt x="799" y="943"/>
                  </a:cubicBezTo>
                  <a:cubicBezTo>
                    <a:pt x="686" y="1044"/>
                    <a:pt x="650" y="1181"/>
                    <a:pt x="614" y="1318"/>
                  </a:cubicBezTo>
                  <a:cubicBezTo>
                    <a:pt x="602" y="1342"/>
                    <a:pt x="596" y="1366"/>
                    <a:pt x="602" y="1378"/>
                  </a:cubicBezTo>
                  <a:cubicBezTo>
                    <a:pt x="680" y="1515"/>
                    <a:pt x="632" y="1634"/>
                    <a:pt x="555" y="1748"/>
                  </a:cubicBezTo>
                  <a:cubicBezTo>
                    <a:pt x="531" y="1795"/>
                    <a:pt x="566" y="1873"/>
                    <a:pt x="507" y="192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8318939" y="947339"/>
              <a:ext cx="619339" cy="419063"/>
            </a:xfrm>
            <a:custGeom>
              <a:avLst/>
              <a:gdLst/>
              <a:ahLst/>
              <a:cxnLst/>
              <a:rect l="l" t="t" r="r" b="b"/>
              <a:pathLst>
                <a:path w="1271" h="860" extrusionOk="0">
                  <a:moveTo>
                    <a:pt x="90" y="823"/>
                  </a:moveTo>
                  <a:cubicBezTo>
                    <a:pt x="36" y="734"/>
                    <a:pt x="1" y="656"/>
                    <a:pt x="78" y="585"/>
                  </a:cubicBezTo>
                  <a:cubicBezTo>
                    <a:pt x="114" y="543"/>
                    <a:pt x="114" y="495"/>
                    <a:pt x="84" y="448"/>
                  </a:cubicBezTo>
                  <a:cubicBezTo>
                    <a:pt x="54" y="394"/>
                    <a:pt x="60" y="334"/>
                    <a:pt x="78" y="275"/>
                  </a:cubicBezTo>
                  <a:cubicBezTo>
                    <a:pt x="108" y="138"/>
                    <a:pt x="120" y="126"/>
                    <a:pt x="269" y="120"/>
                  </a:cubicBezTo>
                  <a:cubicBezTo>
                    <a:pt x="311" y="120"/>
                    <a:pt x="364" y="126"/>
                    <a:pt x="394" y="114"/>
                  </a:cubicBezTo>
                  <a:cubicBezTo>
                    <a:pt x="561" y="1"/>
                    <a:pt x="734" y="54"/>
                    <a:pt x="901" y="90"/>
                  </a:cubicBezTo>
                  <a:cubicBezTo>
                    <a:pt x="990" y="114"/>
                    <a:pt x="1080" y="90"/>
                    <a:pt x="1163" y="42"/>
                  </a:cubicBezTo>
                  <a:cubicBezTo>
                    <a:pt x="1205" y="24"/>
                    <a:pt x="1247" y="30"/>
                    <a:pt x="1235" y="96"/>
                  </a:cubicBezTo>
                  <a:cubicBezTo>
                    <a:pt x="1229" y="132"/>
                    <a:pt x="1229" y="173"/>
                    <a:pt x="1223" y="209"/>
                  </a:cubicBezTo>
                  <a:cubicBezTo>
                    <a:pt x="1163" y="358"/>
                    <a:pt x="1187" y="501"/>
                    <a:pt x="1235" y="639"/>
                  </a:cubicBezTo>
                  <a:cubicBezTo>
                    <a:pt x="1253" y="686"/>
                    <a:pt x="1270" y="728"/>
                    <a:pt x="1229" y="776"/>
                  </a:cubicBezTo>
                  <a:cubicBezTo>
                    <a:pt x="1181" y="841"/>
                    <a:pt x="1133" y="859"/>
                    <a:pt x="1050" y="811"/>
                  </a:cubicBezTo>
                  <a:cubicBezTo>
                    <a:pt x="782" y="674"/>
                    <a:pt x="507" y="740"/>
                    <a:pt x="233" y="770"/>
                  </a:cubicBezTo>
                  <a:cubicBezTo>
                    <a:pt x="179" y="770"/>
                    <a:pt x="144" y="799"/>
                    <a:pt x="90" y="82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8269723" y="1772312"/>
              <a:ext cx="560865" cy="494592"/>
            </a:xfrm>
            <a:custGeom>
              <a:avLst/>
              <a:gdLst/>
              <a:ahLst/>
              <a:cxnLst/>
              <a:rect l="l" t="t" r="r" b="b"/>
              <a:pathLst>
                <a:path w="1151" h="1015" extrusionOk="0">
                  <a:moveTo>
                    <a:pt x="1055" y="203"/>
                  </a:moveTo>
                  <a:cubicBezTo>
                    <a:pt x="996" y="275"/>
                    <a:pt x="1014" y="335"/>
                    <a:pt x="1055" y="400"/>
                  </a:cubicBezTo>
                  <a:cubicBezTo>
                    <a:pt x="1151" y="561"/>
                    <a:pt x="1073" y="859"/>
                    <a:pt x="912" y="961"/>
                  </a:cubicBezTo>
                  <a:cubicBezTo>
                    <a:pt x="835" y="1014"/>
                    <a:pt x="751" y="1008"/>
                    <a:pt x="674" y="955"/>
                  </a:cubicBezTo>
                  <a:cubicBezTo>
                    <a:pt x="632" y="925"/>
                    <a:pt x="584" y="895"/>
                    <a:pt x="519" y="901"/>
                  </a:cubicBezTo>
                  <a:cubicBezTo>
                    <a:pt x="394" y="907"/>
                    <a:pt x="370" y="895"/>
                    <a:pt x="334" y="776"/>
                  </a:cubicBezTo>
                  <a:cubicBezTo>
                    <a:pt x="310" y="710"/>
                    <a:pt x="280" y="669"/>
                    <a:pt x="221" y="633"/>
                  </a:cubicBezTo>
                  <a:cubicBezTo>
                    <a:pt x="42" y="531"/>
                    <a:pt x="0" y="281"/>
                    <a:pt x="119" y="126"/>
                  </a:cubicBezTo>
                  <a:cubicBezTo>
                    <a:pt x="131" y="102"/>
                    <a:pt x="155" y="84"/>
                    <a:pt x="185" y="96"/>
                  </a:cubicBezTo>
                  <a:cubicBezTo>
                    <a:pt x="268" y="144"/>
                    <a:pt x="316" y="84"/>
                    <a:pt x="388" y="54"/>
                  </a:cubicBezTo>
                  <a:cubicBezTo>
                    <a:pt x="465" y="7"/>
                    <a:pt x="543" y="1"/>
                    <a:pt x="638" y="54"/>
                  </a:cubicBezTo>
                  <a:cubicBezTo>
                    <a:pt x="763" y="114"/>
                    <a:pt x="900" y="144"/>
                    <a:pt x="1055" y="20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8173728" y="-827838"/>
              <a:ext cx="1101264" cy="279700"/>
            </a:xfrm>
            <a:custGeom>
              <a:avLst/>
              <a:gdLst/>
              <a:ahLst/>
              <a:cxnLst/>
              <a:rect l="l" t="t" r="r" b="b"/>
              <a:pathLst>
                <a:path w="2260" h="574" extrusionOk="0">
                  <a:moveTo>
                    <a:pt x="1986" y="567"/>
                  </a:moveTo>
                  <a:cubicBezTo>
                    <a:pt x="1902" y="508"/>
                    <a:pt x="1789" y="549"/>
                    <a:pt x="1688" y="543"/>
                  </a:cubicBezTo>
                  <a:cubicBezTo>
                    <a:pt x="1580" y="537"/>
                    <a:pt x="1491" y="508"/>
                    <a:pt x="1407" y="448"/>
                  </a:cubicBezTo>
                  <a:cubicBezTo>
                    <a:pt x="1318" y="388"/>
                    <a:pt x="1229" y="382"/>
                    <a:pt x="1139" y="424"/>
                  </a:cubicBezTo>
                  <a:cubicBezTo>
                    <a:pt x="978" y="508"/>
                    <a:pt x="829" y="502"/>
                    <a:pt x="680" y="376"/>
                  </a:cubicBezTo>
                  <a:cubicBezTo>
                    <a:pt x="603" y="311"/>
                    <a:pt x="501" y="311"/>
                    <a:pt x="406" y="317"/>
                  </a:cubicBezTo>
                  <a:cubicBezTo>
                    <a:pt x="293" y="329"/>
                    <a:pt x="179" y="311"/>
                    <a:pt x="84" y="245"/>
                  </a:cubicBezTo>
                  <a:cubicBezTo>
                    <a:pt x="18" y="198"/>
                    <a:pt x="0" y="150"/>
                    <a:pt x="30" y="72"/>
                  </a:cubicBezTo>
                  <a:cubicBezTo>
                    <a:pt x="60" y="7"/>
                    <a:pt x="120" y="1"/>
                    <a:pt x="179" y="7"/>
                  </a:cubicBezTo>
                  <a:cubicBezTo>
                    <a:pt x="215" y="13"/>
                    <a:pt x="263" y="37"/>
                    <a:pt x="299" y="54"/>
                  </a:cubicBezTo>
                  <a:cubicBezTo>
                    <a:pt x="412" y="90"/>
                    <a:pt x="525" y="120"/>
                    <a:pt x="632" y="54"/>
                  </a:cubicBezTo>
                  <a:cubicBezTo>
                    <a:pt x="680" y="25"/>
                    <a:pt x="722" y="37"/>
                    <a:pt x="770" y="54"/>
                  </a:cubicBezTo>
                  <a:cubicBezTo>
                    <a:pt x="865" y="90"/>
                    <a:pt x="960" y="120"/>
                    <a:pt x="1062" y="126"/>
                  </a:cubicBezTo>
                  <a:cubicBezTo>
                    <a:pt x="1097" y="132"/>
                    <a:pt x="1139" y="150"/>
                    <a:pt x="1169" y="132"/>
                  </a:cubicBezTo>
                  <a:cubicBezTo>
                    <a:pt x="1282" y="66"/>
                    <a:pt x="1390" y="120"/>
                    <a:pt x="1491" y="150"/>
                  </a:cubicBezTo>
                  <a:cubicBezTo>
                    <a:pt x="1658" y="192"/>
                    <a:pt x="1813" y="204"/>
                    <a:pt x="1974" y="144"/>
                  </a:cubicBezTo>
                  <a:cubicBezTo>
                    <a:pt x="2051" y="114"/>
                    <a:pt x="2123" y="78"/>
                    <a:pt x="2194" y="162"/>
                  </a:cubicBezTo>
                  <a:cubicBezTo>
                    <a:pt x="2242" y="227"/>
                    <a:pt x="2260" y="359"/>
                    <a:pt x="2212" y="430"/>
                  </a:cubicBezTo>
                  <a:cubicBezTo>
                    <a:pt x="2200" y="508"/>
                    <a:pt x="2075" y="573"/>
                    <a:pt x="1986" y="56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8342329" y="-1103641"/>
              <a:ext cx="831308" cy="331839"/>
            </a:xfrm>
            <a:custGeom>
              <a:avLst/>
              <a:gdLst/>
              <a:ahLst/>
              <a:cxnLst/>
              <a:rect l="l" t="t" r="r" b="b"/>
              <a:pathLst>
                <a:path w="1706" h="681" extrusionOk="0">
                  <a:moveTo>
                    <a:pt x="1705" y="448"/>
                  </a:moveTo>
                  <a:cubicBezTo>
                    <a:pt x="1705" y="549"/>
                    <a:pt x="1658" y="603"/>
                    <a:pt x="1562" y="632"/>
                  </a:cubicBezTo>
                  <a:cubicBezTo>
                    <a:pt x="1395" y="680"/>
                    <a:pt x="1246" y="662"/>
                    <a:pt x="1097" y="597"/>
                  </a:cubicBezTo>
                  <a:cubicBezTo>
                    <a:pt x="1032" y="561"/>
                    <a:pt x="942" y="567"/>
                    <a:pt x="871" y="597"/>
                  </a:cubicBezTo>
                  <a:cubicBezTo>
                    <a:pt x="775" y="632"/>
                    <a:pt x="686" y="632"/>
                    <a:pt x="590" y="591"/>
                  </a:cubicBezTo>
                  <a:cubicBezTo>
                    <a:pt x="459" y="519"/>
                    <a:pt x="334" y="507"/>
                    <a:pt x="197" y="579"/>
                  </a:cubicBezTo>
                  <a:cubicBezTo>
                    <a:pt x="161" y="603"/>
                    <a:pt x="119" y="603"/>
                    <a:pt x="78" y="591"/>
                  </a:cubicBezTo>
                  <a:cubicBezTo>
                    <a:pt x="18" y="567"/>
                    <a:pt x="0" y="543"/>
                    <a:pt x="0" y="477"/>
                  </a:cubicBezTo>
                  <a:cubicBezTo>
                    <a:pt x="6" y="299"/>
                    <a:pt x="119" y="179"/>
                    <a:pt x="239" y="60"/>
                  </a:cubicBezTo>
                  <a:cubicBezTo>
                    <a:pt x="298" y="0"/>
                    <a:pt x="406" y="24"/>
                    <a:pt x="459" y="102"/>
                  </a:cubicBezTo>
                  <a:cubicBezTo>
                    <a:pt x="602" y="334"/>
                    <a:pt x="823" y="281"/>
                    <a:pt x="1032" y="293"/>
                  </a:cubicBezTo>
                  <a:cubicBezTo>
                    <a:pt x="1085" y="293"/>
                    <a:pt x="1103" y="245"/>
                    <a:pt x="1115" y="209"/>
                  </a:cubicBezTo>
                  <a:cubicBezTo>
                    <a:pt x="1145" y="102"/>
                    <a:pt x="1234" y="96"/>
                    <a:pt x="1318" y="84"/>
                  </a:cubicBezTo>
                  <a:cubicBezTo>
                    <a:pt x="1371" y="72"/>
                    <a:pt x="1437" y="90"/>
                    <a:pt x="1461" y="132"/>
                  </a:cubicBezTo>
                  <a:cubicBezTo>
                    <a:pt x="1526" y="239"/>
                    <a:pt x="1705" y="233"/>
                    <a:pt x="1705" y="394"/>
                  </a:cubicBezTo>
                  <a:cubicBezTo>
                    <a:pt x="1687" y="400"/>
                    <a:pt x="1699" y="424"/>
                    <a:pt x="1705" y="4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8376926" y="-1309762"/>
              <a:ext cx="700716" cy="308450"/>
            </a:xfrm>
            <a:custGeom>
              <a:avLst/>
              <a:gdLst/>
              <a:ahLst/>
              <a:cxnLst/>
              <a:rect l="l" t="t" r="r" b="b"/>
              <a:pathLst>
                <a:path w="1438" h="633" extrusionOk="0">
                  <a:moveTo>
                    <a:pt x="627" y="0"/>
                  </a:moveTo>
                  <a:cubicBezTo>
                    <a:pt x="806" y="6"/>
                    <a:pt x="961" y="6"/>
                    <a:pt x="1116" y="18"/>
                  </a:cubicBezTo>
                  <a:cubicBezTo>
                    <a:pt x="1312" y="36"/>
                    <a:pt x="1426" y="149"/>
                    <a:pt x="1432" y="316"/>
                  </a:cubicBezTo>
                  <a:cubicBezTo>
                    <a:pt x="1438" y="388"/>
                    <a:pt x="1414" y="417"/>
                    <a:pt x="1342" y="406"/>
                  </a:cubicBezTo>
                  <a:cubicBezTo>
                    <a:pt x="1175" y="388"/>
                    <a:pt x="1026" y="417"/>
                    <a:pt x="919" y="555"/>
                  </a:cubicBezTo>
                  <a:cubicBezTo>
                    <a:pt x="859" y="632"/>
                    <a:pt x="627" y="620"/>
                    <a:pt x="573" y="543"/>
                  </a:cubicBezTo>
                  <a:cubicBezTo>
                    <a:pt x="466" y="376"/>
                    <a:pt x="329" y="310"/>
                    <a:pt x="126" y="358"/>
                  </a:cubicBezTo>
                  <a:cubicBezTo>
                    <a:pt x="60" y="370"/>
                    <a:pt x="19" y="334"/>
                    <a:pt x="7" y="268"/>
                  </a:cubicBezTo>
                  <a:cubicBezTo>
                    <a:pt x="1" y="215"/>
                    <a:pt x="7" y="161"/>
                    <a:pt x="25" y="107"/>
                  </a:cubicBezTo>
                  <a:cubicBezTo>
                    <a:pt x="48" y="36"/>
                    <a:pt x="90" y="0"/>
                    <a:pt x="174" y="0"/>
                  </a:cubicBezTo>
                  <a:cubicBezTo>
                    <a:pt x="335" y="6"/>
                    <a:pt x="496" y="0"/>
                    <a:pt x="62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308400" y="-83755"/>
              <a:ext cx="820101" cy="406881"/>
            </a:xfrm>
            <a:custGeom>
              <a:avLst/>
              <a:gdLst/>
              <a:ahLst/>
              <a:cxnLst/>
              <a:rect l="l" t="t" r="r" b="b"/>
              <a:pathLst>
                <a:path w="1683" h="835" extrusionOk="0">
                  <a:moveTo>
                    <a:pt x="1682" y="262"/>
                  </a:moveTo>
                  <a:cubicBezTo>
                    <a:pt x="1581" y="376"/>
                    <a:pt x="1497" y="376"/>
                    <a:pt x="1360" y="316"/>
                  </a:cubicBezTo>
                  <a:cubicBezTo>
                    <a:pt x="1116" y="215"/>
                    <a:pt x="895" y="239"/>
                    <a:pt x="728" y="501"/>
                  </a:cubicBezTo>
                  <a:cubicBezTo>
                    <a:pt x="609" y="692"/>
                    <a:pt x="424" y="763"/>
                    <a:pt x="221" y="823"/>
                  </a:cubicBezTo>
                  <a:cubicBezTo>
                    <a:pt x="180" y="835"/>
                    <a:pt x="126" y="823"/>
                    <a:pt x="78" y="805"/>
                  </a:cubicBezTo>
                  <a:cubicBezTo>
                    <a:pt x="13" y="781"/>
                    <a:pt x="1" y="739"/>
                    <a:pt x="19" y="680"/>
                  </a:cubicBezTo>
                  <a:cubicBezTo>
                    <a:pt x="96" y="477"/>
                    <a:pt x="186" y="274"/>
                    <a:pt x="365" y="149"/>
                  </a:cubicBezTo>
                  <a:cubicBezTo>
                    <a:pt x="424" y="107"/>
                    <a:pt x="496" y="90"/>
                    <a:pt x="573" y="84"/>
                  </a:cubicBezTo>
                  <a:cubicBezTo>
                    <a:pt x="704" y="66"/>
                    <a:pt x="836" y="48"/>
                    <a:pt x="967" y="30"/>
                  </a:cubicBezTo>
                  <a:cubicBezTo>
                    <a:pt x="1229" y="0"/>
                    <a:pt x="1468" y="84"/>
                    <a:pt x="1682" y="26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7778540" y="-670932"/>
              <a:ext cx="729953" cy="334763"/>
            </a:xfrm>
            <a:custGeom>
              <a:avLst/>
              <a:gdLst/>
              <a:ahLst/>
              <a:cxnLst/>
              <a:rect l="l" t="t" r="r" b="b"/>
              <a:pathLst>
                <a:path w="1498" h="687" extrusionOk="0">
                  <a:moveTo>
                    <a:pt x="1" y="669"/>
                  </a:moveTo>
                  <a:cubicBezTo>
                    <a:pt x="60" y="519"/>
                    <a:pt x="162" y="436"/>
                    <a:pt x="251" y="358"/>
                  </a:cubicBezTo>
                  <a:cubicBezTo>
                    <a:pt x="364" y="245"/>
                    <a:pt x="478" y="126"/>
                    <a:pt x="609" y="43"/>
                  </a:cubicBezTo>
                  <a:cubicBezTo>
                    <a:pt x="656" y="13"/>
                    <a:pt x="686" y="1"/>
                    <a:pt x="740" y="13"/>
                  </a:cubicBezTo>
                  <a:cubicBezTo>
                    <a:pt x="925" y="72"/>
                    <a:pt x="1115" y="120"/>
                    <a:pt x="1318" y="102"/>
                  </a:cubicBezTo>
                  <a:cubicBezTo>
                    <a:pt x="1414" y="96"/>
                    <a:pt x="1473" y="150"/>
                    <a:pt x="1485" y="221"/>
                  </a:cubicBezTo>
                  <a:cubicBezTo>
                    <a:pt x="1497" y="305"/>
                    <a:pt x="1443" y="388"/>
                    <a:pt x="1366" y="418"/>
                  </a:cubicBezTo>
                  <a:cubicBezTo>
                    <a:pt x="1265" y="454"/>
                    <a:pt x="1169" y="466"/>
                    <a:pt x="1068" y="436"/>
                  </a:cubicBezTo>
                  <a:cubicBezTo>
                    <a:pt x="889" y="388"/>
                    <a:pt x="728" y="430"/>
                    <a:pt x="603" y="549"/>
                  </a:cubicBezTo>
                  <a:cubicBezTo>
                    <a:pt x="484" y="657"/>
                    <a:pt x="358" y="686"/>
                    <a:pt x="209" y="686"/>
                  </a:cubicBezTo>
                  <a:cubicBezTo>
                    <a:pt x="144" y="669"/>
                    <a:pt x="84" y="669"/>
                    <a:pt x="1" y="669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0239330" y="-22844"/>
              <a:ext cx="616416" cy="345971"/>
            </a:xfrm>
            <a:custGeom>
              <a:avLst/>
              <a:gdLst/>
              <a:ahLst/>
              <a:cxnLst/>
              <a:rect l="l" t="t" r="r" b="b"/>
              <a:pathLst>
                <a:path w="1265" h="710" extrusionOk="0">
                  <a:moveTo>
                    <a:pt x="322" y="614"/>
                  </a:moveTo>
                  <a:cubicBezTo>
                    <a:pt x="221" y="477"/>
                    <a:pt x="173" y="310"/>
                    <a:pt x="30" y="203"/>
                  </a:cubicBezTo>
                  <a:cubicBezTo>
                    <a:pt x="0" y="179"/>
                    <a:pt x="12" y="137"/>
                    <a:pt x="54" y="137"/>
                  </a:cubicBezTo>
                  <a:cubicBezTo>
                    <a:pt x="209" y="131"/>
                    <a:pt x="346" y="0"/>
                    <a:pt x="507" y="24"/>
                  </a:cubicBezTo>
                  <a:cubicBezTo>
                    <a:pt x="537" y="30"/>
                    <a:pt x="573" y="24"/>
                    <a:pt x="597" y="42"/>
                  </a:cubicBezTo>
                  <a:cubicBezTo>
                    <a:pt x="781" y="179"/>
                    <a:pt x="1038" y="233"/>
                    <a:pt x="1169" y="447"/>
                  </a:cubicBezTo>
                  <a:cubicBezTo>
                    <a:pt x="1187" y="477"/>
                    <a:pt x="1217" y="495"/>
                    <a:pt x="1228" y="525"/>
                  </a:cubicBezTo>
                  <a:cubicBezTo>
                    <a:pt x="1252" y="579"/>
                    <a:pt x="1264" y="638"/>
                    <a:pt x="1217" y="674"/>
                  </a:cubicBezTo>
                  <a:cubicBezTo>
                    <a:pt x="1169" y="710"/>
                    <a:pt x="1127" y="686"/>
                    <a:pt x="1079" y="656"/>
                  </a:cubicBezTo>
                  <a:cubicBezTo>
                    <a:pt x="1020" y="614"/>
                    <a:pt x="948" y="585"/>
                    <a:pt x="889" y="519"/>
                  </a:cubicBezTo>
                  <a:cubicBezTo>
                    <a:pt x="775" y="388"/>
                    <a:pt x="650" y="376"/>
                    <a:pt x="501" y="465"/>
                  </a:cubicBezTo>
                  <a:cubicBezTo>
                    <a:pt x="442" y="507"/>
                    <a:pt x="382" y="561"/>
                    <a:pt x="322" y="61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9344674" y="-16997"/>
              <a:ext cx="598873" cy="392750"/>
            </a:xfrm>
            <a:custGeom>
              <a:avLst/>
              <a:gdLst/>
              <a:ahLst/>
              <a:cxnLst/>
              <a:rect l="l" t="t" r="r" b="b"/>
              <a:pathLst>
                <a:path w="1229" h="806" extrusionOk="0">
                  <a:moveTo>
                    <a:pt x="817" y="0"/>
                  </a:moveTo>
                  <a:cubicBezTo>
                    <a:pt x="996" y="6"/>
                    <a:pt x="1091" y="125"/>
                    <a:pt x="1175" y="245"/>
                  </a:cubicBezTo>
                  <a:cubicBezTo>
                    <a:pt x="1228" y="310"/>
                    <a:pt x="1151" y="394"/>
                    <a:pt x="1091" y="447"/>
                  </a:cubicBezTo>
                  <a:cubicBezTo>
                    <a:pt x="894" y="626"/>
                    <a:pt x="644" y="716"/>
                    <a:pt x="388" y="757"/>
                  </a:cubicBezTo>
                  <a:cubicBezTo>
                    <a:pt x="304" y="775"/>
                    <a:pt x="221" y="805"/>
                    <a:pt x="131" y="793"/>
                  </a:cubicBezTo>
                  <a:cubicBezTo>
                    <a:pt x="48" y="787"/>
                    <a:pt x="18" y="757"/>
                    <a:pt x="6" y="644"/>
                  </a:cubicBezTo>
                  <a:cubicBezTo>
                    <a:pt x="0" y="573"/>
                    <a:pt x="18" y="519"/>
                    <a:pt x="95" y="507"/>
                  </a:cubicBezTo>
                  <a:cubicBezTo>
                    <a:pt x="221" y="483"/>
                    <a:pt x="346" y="435"/>
                    <a:pt x="471" y="400"/>
                  </a:cubicBezTo>
                  <a:cubicBezTo>
                    <a:pt x="692" y="340"/>
                    <a:pt x="817" y="227"/>
                    <a:pt x="817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8461226" y="-580785"/>
              <a:ext cx="535039" cy="270929"/>
            </a:xfrm>
            <a:custGeom>
              <a:avLst/>
              <a:gdLst/>
              <a:ahLst/>
              <a:cxnLst/>
              <a:rect l="l" t="t" r="r" b="b"/>
              <a:pathLst>
                <a:path w="1098" h="556" extrusionOk="0">
                  <a:moveTo>
                    <a:pt x="1068" y="293"/>
                  </a:moveTo>
                  <a:cubicBezTo>
                    <a:pt x="1050" y="340"/>
                    <a:pt x="1098" y="424"/>
                    <a:pt x="1020" y="466"/>
                  </a:cubicBezTo>
                  <a:cubicBezTo>
                    <a:pt x="907" y="537"/>
                    <a:pt x="782" y="555"/>
                    <a:pt x="668" y="507"/>
                  </a:cubicBezTo>
                  <a:cubicBezTo>
                    <a:pt x="531" y="442"/>
                    <a:pt x="388" y="430"/>
                    <a:pt x="239" y="466"/>
                  </a:cubicBezTo>
                  <a:cubicBezTo>
                    <a:pt x="180" y="484"/>
                    <a:pt x="132" y="466"/>
                    <a:pt x="90" y="442"/>
                  </a:cubicBezTo>
                  <a:cubicBezTo>
                    <a:pt x="7" y="394"/>
                    <a:pt x="1" y="358"/>
                    <a:pt x="54" y="281"/>
                  </a:cubicBezTo>
                  <a:cubicBezTo>
                    <a:pt x="60" y="275"/>
                    <a:pt x="66" y="269"/>
                    <a:pt x="66" y="257"/>
                  </a:cubicBezTo>
                  <a:cubicBezTo>
                    <a:pt x="132" y="126"/>
                    <a:pt x="203" y="1"/>
                    <a:pt x="388" y="72"/>
                  </a:cubicBezTo>
                  <a:cubicBezTo>
                    <a:pt x="573" y="7"/>
                    <a:pt x="752" y="42"/>
                    <a:pt x="931" y="120"/>
                  </a:cubicBezTo>
                  <a:lnTo>
                    <a:pt x="949" y="120"/>
                  </a:lnTo>
                  <a:cubicBezTo>
                    <a:pt x="1074" y="150"/>
                    <a:pt x="1074" y="150"/>
                    <a:pt x="1068" y="293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0718819" y="-101297"/>
              <a:ext cx="566712" cy="273365"/>
            </a:xfrm>
            <a:custGeom>
              <a:avLst/>
              <a:gdLst/>
              <a:ahLst/>
              <a:cxnLst/>
              <a:rect l="l" t="t" r="r" b="b"/>
              <a:pathLst>
                <a:path w="1163" h="561" extrusionOk="0">
                  <a:moveTo>
                    <a:pt x="882" y="561"/>
                  </a:moveTo>
                  <a:cubicBezTo>
                    <a:pt x="763" y="531"/>
                    <a:pt x="620" y="507"/>
                    <a:pt x="471" y="531"/>
                  </a:cubicBezTo>
                  <a:cubicBezTo>
                    <a:pt x="447" y="531"/>
                    <a:pt x="435" y="513"/>
                    <a:pt x="429" y="501"/>
                  </a:cubicBezTo>
                  <a:cubicBezTo>
                    <a:pt x="346" y="382"/>
                    <a:pt x="239" y="298"/>
                    <a:pt x="113" y="245"/>
                  </a:cubicBezTo>
                  <a:cubicBezTo>
                    <a:pt x="89" y="239"/>
                    <a:pt x="84" y="221"/>
                    <a:pt x="60" y="209"/>
                  </a:cubicBezTo>
                  <a:cubicBezTo>
                    <a:pt x="24" y="185"/>
                    <a:pt x="0" y="155"/>
                    <a:pt x="18" y="120"/>
                  </a:cubicBezTo>
                  <a:cubicBezTo>
                    <a:pt x="30" y="84"/>
                    <a:pt x="72" y="90"/>
                    <a:pt x="101" y="90"/>
                  </a:cubicBezTo>
                  <a:cubicBezTo>
                    <a:pt x="250" y="72"/>
                    <a:pt x="400" y="90"/>
                    <a:pt x="531" y="24"/>
                  </a:cubicBezTo>
                  <a:cubicBezTo>
                    <a:pt x="566" y="0"/>
                    <a:pt x="614" y="12"/>
                    <a:pt x="656" y="30"/>
                  </a:cubicBezTo>
                  <a:cubicBezTo>
                    <a:pt x="787" y="96"/>
                    <a:pt x="912" y="161"/>
                    <a:pt x="1031" y="239"/>
                  </a:cubicBezTo>
                  <a:cubicBezTo>
                    <a:pt x="1145" y="310"/>
                    <a:pt x="1163" y="370"/>
                    <a:pt x="1133" y="442"/>
                  </a:cubicBezTo>
                  <a:cubicBezTo>
                    <a:pt x="1097" y="513"/>
                    <a:pt x="1026" y="561"/>
                    <a:pt x="882" y="56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8464150" y="-1568510"/>
              <a:ext cx="561352" cy="206608"/>
            </a:xfrm>
            <a:custGeom>
              <a:avLst/>
              <a:gdLst/>
              <a:ahLst/>
              <a:cxnLst/>
              <a:rect l="l" t="t" r="r" b="b"/>
              <a:pathLst>
                <a:path w="1152" h="424" extrusionOk="0">
                  <a:moveTo>
                    <a:pt x="1127" y="424"/>
                  </a:moveTo>
                  <a:cubicBezTo>
                    <a:pt x="782" y="382"/>
                    <a:pt x="442" y="382"/>
                    <a:pt x="96" y="412"/>
                  </a:cubicBezTo>
                  <a:cubicBezTo>
                    <a:pt x="54" y="418"/>
                    <a:pt x="30" y="400"/>
                    <a:pt x="24" y="358"/>
                  </a:cubicBezTo>
                  <a:cubicBezTo>
                    <a:pt x="19" y="281"/>
                    <a:pt x="1" y="209"/>
                    <a:pt x="30" y="144"/>
                  </a:cubicBezTo>
                  <a:cubicBezTo>
                    <a:pt x="54" y="96"/>
                    <a:pt x="78" y="60"/>
                    <a:pt x="138" y="60"/>
                  </a:cubicBezTo>
                  <a:cubicBezTo>
                    <a:pt x="412" y="54"/>
                    <a:pt x="686" y="1"/>
                    <a:pt x="955" y="84"/>
                  </a:cubicBezTo>
                  <a:cubicBezTo>
                    <a:pt x="1121" y="132"/>
                    <a:pt x="1121" y="120"/>
                    <a:pt x="1139" y="293"/>
                  </a:cubicBezTo>
                  <a:cubicBezTo>
                    <a:pt x="1133" y="328"/>
                    <a:pt x="1151" y="382"/>
                    <a:pt x="1127" y="4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8263876" y="2437942"/>
              <a:ext cx="691945" cy="363513"/>
            </a:xfrm>
            <a:custGeom>
              <a:avLst/>
              <a:gdLst/>
              <a:ahLst/>
              <a:cxnLst/>
              <a:rect l="l" t="t" r="r" b="b"/>
              <a:pathLst>
                <a:path w="1420" h="746" extrusionOk="0">
                  <a:moveTo>
                    <a:pt x="406" y="0"/>
                  </a:moveTo>
                  <a:cubicBezTo>
                    <a:pt x="418" y="60"/>
                    <a:pt x="435" y="107"/>
                    <a:pt x="447" y="167"/>
                  </a:cubicBezTo>
                  <a:cubicBezTo>
                    <a:pt x="471" y="256"/>
                    <a:pt x="525" y="334"/>
                    <a:pt x="590" y="394"/>
                  </a:cubicBezTo>
                  <a:cubicBezTo>
                    <a:pt x="728" y="513"/>
                    <a:pt x="859" y="513"/>
                    <a:pt x="1002" y="399"/>
                  </a:cubicBezTo>
                  <a:cubicBezTo>
                    <a:pt x="1067" y="346"/>
                    <a:pt x="1151" y="310"/>
                    <a:pt x="1151" y="167"/>
                  </a:cubicBezTo>
                  <a:cubicBezTo>
                    <a:pt x="1240" y="310"/>
                    <a:pt x="1306" y="417"/>
                    <a:pt x="1383" y="525"/>
                  </a:cubicBezTo>
                  <a:cubicBezTo>
                    <a:pt x="1419" y="578"/>
                    <a:pt x="1395" y="626"/>
                    <a:pt x="1371" y="674"/>
                  </a:cubicBezTo>
                  <a:cubicBezTo>
                    <a:pt x="1354" y="721"/>
                    <a:pt x="1312" y="745"/>
                    <a:pt x="1276" y="698"/>
                  </a:cubicBezTo>
                  <a:cubicBezTo>
                    <a:pt x="1157" y="572"/>
                    <a:pt x="1014" y="549"/>
                    <a:pt x="853" y="566"/>
                  </a:cubicBezTo>
                  <a:cubicBezTo>
                    <a:pt x="835" y="566"/>
                    <a:pt x="823" y="566"/>
                    <a:pt x="805" y="555"/>
                  </a:cubicBezTo>
                  <a:cubicBezTo>
                    <a:pt x="608" y="495"/>
                    <a:pt x="418" y="507"/>
                    <a:pt x="227" y="602"/>
                  </a:cubicBezTo>
                  <a:cubicBezTo>
                    <a:pt x="114" y="656"/>
                    <a:pt x="54" y="614"/>
                    <a:pt x="18" y="519"/>
                  </a:cubicBezTo>
                  <a:cubicBezTo>
                    <a:pt x="0" y="489"/>
                    <a:pt x="0" y="459"/>
                    <a:pt x="30" y="429"/>
                  </a:cubicBezTo>
                  <a:cubicBezTo>
                    <a:pt x="131" y="316"/>
                    <a:pt x="227" y="209"/>
                    <a:pt x="280" y="66"/>
                  </a:cubicBezTo>
                  <a:cubicBezTo>
                    <a:pt x="292" y="30"/>
                    <a:pt x="328" y="6"/>
                    <a:pt x="406" y="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9053765" y="-560319"/>
              <a:ext cx="657347" cy="276289"/>
            </a:xfrm>
            <a:custGeom>
              <a:avLst/>
              <a:gdLst/>
              <a:ahLst/>
              <a:cxnLst/>
              <a:rect l="l" t="t" r="r" b="b"/>
              <a:pathLst>
                <a:path w="1349" h="567" extrusionOk="0">
                  <a:moveTo>
                    <a:pt x="1330" y="495"/>
                  </a:moveTo>
                  <a:cubicBezTo>
                    <a:pt x="1199" y="549"/>
                    <a:pt x="1050" y="555"/>
                    <a:pt x="907" y="561"/>
                  </a:cubicBezTo>
                  <a:cubicBezTo>
                    <a:pt x="865" y="567"/>
                    <a:pt x="824" y="555"/>
                    <a:pt x="806" y="507"/>
                  </a:cubicBezTo>
                  <a:cubicBezTo>
                    <a:pt x="782" y="471"/>
                    <a:pt x="752" y="442"/>
                    <a:pt x="728" y="406"/>
                  </a:cubicBezTo>
                  <a:cubicBezTo>
                    <a:pt x="639" y="281"/>
                    <a:pt x="543" y="209"/>
                    <a:pt x="376" y="263"/>
                  </a:cubicBezTo>
                  <a:cubicBezTo>
                    <a:pt x="281" y="292"/>
                    <a:pt x="174" y="298"/>
                    <a:pt x="78" y="281"/>
                  </a:cubicBezTo>
                  <a:cubicBezTo>
                    <a:pt x="43" y="269"/>
                    <a:pt x="1" y="257"/>
                    <a:pt x="7" y="209"/>
                  </a:cubicBezTo>
                  <a:cubicBezTo>
                    <a:pt x="7" y="161"/>
                    <a:pt x="61" y="137"/>
                    <a:pt x="96" y="143"/>
                  </a:cubicBezTo>
                  <a:cubicBezTo>
                    <a:pt x="281" y="191"/>
                    <a:pt x="430" y="84"/>
                    <a:pt x="597" y="24"/>
                  </a:cubicBezTo>
                  <a:cubicBezTo>
                    <a:pt x="663" y="0"/>
                    <a:pt x="722" y="0"/>
                    <a:pt x="788" y="30"/>
                  </a:cubicBezTo>
                  <a:cubicBezTo>
                    <a:pt x="997" y="131"/>
                    <a:pt x="1181" y="263"/>
                    <a:pt x="1330" y="436"/>
                  </a:cubicBezTo>
                  <a:cubicBezTo>
                    <a:pt x="1330" y="447"/>
                    <a:pt x="1348" y="465"/>
                    <a:pt x="1330" y="495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604091" y="-40386"/>
              <a:ext cx="523831" cy="334763"/>
            </a:xfrm>
            <a:custGeom>
              <a:avLst/>
              <a:gdLst/>
              <a:ahLst/>
              <a:cxnLst/>
              <a:rect l="l" t="t" r="r" b="b"/>
              <a:pathLst>
                <a:path w="1075" h="687" extrusionOk="0">
                  <a:moveTo>
                    <a:pt x="1074" y="567"/>
                  </a:moveTo>
                  <a:cubicBezTo>
                    <a:pt x="1008" y="591"/>
                    <a:pt x="931" y="615"/>
                    <a:pt x="865" y="644"/>
                  </a:cubicBezTo>
                  <a:cubicBezTo>
                    <a:pt x="770" y="686"/>
                    <a:pt x="669" y="686"/>
                    <a:pt x="579" y="621"/>
                  </a:cubicBezTo>
                  <a:cubicBezTo>
                    <a:pt x="400" y="477"/>
                    <a:pt x="192" y="376"/>
                    <a:pt x="61" y="179"/>
                  </a:cubicBezTo>
                  <a:cubicBezTo>
                    <a:pt x="43" y="156"/>
                    <a:pt x="25" y="126"/>
                    <a:pt x="13" y="96"/>
                  </a:cubicBezTo>
                  <a:cubicBezTo>
                    <a:pt x="1" y="60"/>
                    <a:pt x="13" y="24"/>
                    <a:pt x="66" y="18"/>
                  </a:cubicBezTo>
                  <a:cubicBezTo>
                    <a:pt x="132" y="6"/>
                    <a:pt x="204" y="6"/>
                    <a:pt x="275" y="1"/>
                  </a:cubicBezTo>
                  <a:cubicBezTo>
                    <a:pt x="299" y="1"/>
                    <a:pt x="323" y="1"/>
                    <a:pt x="329" y="24"/>
                  </a:cubicBezTo>
                  <a:cubicBezTo>
                    <a:pt x="424" y="239"/>
                    <a:pt x="651" y="257"/>
                    <a:pt x="836" y="317"/>
                  </a:cubicBezTo>
                  <a:cubicBezTo>
                    <a:pt x="1008" y="382"/>
                    <a:pt x="1008" y="376"/>
                    <a:pt x="1074" y="567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8505082" y="2240105"/>
              <a:ext cx="267519" cy="410292"/>
            </a:xfrm>
            <a:custGeom>
              <a:avLst/>
              <a:gdLst/>
              <a:ahLst/>
              <a:cxnLst/>
              <a:rect l="l" t="t" r="r" b="b"/>
              <a:pathLst>
                <a:path w="549" h="842" extrusionOk="0">
                  <a:moveTo>
                    <a:pt x="519" y="24"/>
                  </a:moveTo>
                  <a:cubicBezTo>
                    <a:pt x="513" y="215"/>
                    <a:pt x="549" y="388"/>
                    <a:pt x="531" y="555"/>
                  </a:cubicBezTo>
                  <a:cubicBezTo>
                    <a:pt x="519" y="633"/>
                    <a:pt x="483" y="704"/>
                    <a:pt x="417" y="752"/>
                  </a:cubicBezTo>
                  <a:cubicBezTo>
                    <a:pt x="364" y="794"/>
                    <a:pt x="322" y="841"/>
                    <a:pt x="245" y="805"/>
                  </a:cubicBezTo>
                  <a:cubicBezTo>
                    <a:pt x="173" y="770"/>
                    <a:pt x="95" y="734"/>
                    <a:pt x="95" y="627"/>
                  </a:cubicBezTo>
                  <a:cubicBezTo>
                    <a:pt x="95" y="555"/>
                    <a:pt x="90" y="478"/>
                    <a:pt x="90" y="406"/>
                  </a:cubicBezTo>
                  <a:cubicBezTo>
                    <a:pt x="95" y="323"/>
                    <a:pt x="125" y="233"/>
                    <a:pt x="42" y="156"/>
                  </a:cubicBezTo>
                  <a:cubicBezTo>
                    <a:pt x="0" y="120"/>
                    <a:pt x="42" y="60"/>
                    <a:pt x="60" y="1"/>
                  </a:cubicBezTo>
                  <a:cubicBezTo>
                    <a:pt x="209" y="84"/>
                    <a:pt x="352" y="114"/>
                    <a:pt x="519" y="24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8554298" y="-1818487"/>
              <a:ext cx="389828" cy="212942"/>
            </a:xfrm>
            <a:custGeom>
              <a:avLst/>
              <a:gdLst/>
              <a:ahLst/>
              <a:cxnLst/>
              <a:rect l="l" t="t" r="r" b="b"/>
              <a:pathLst>
                <a:path w="800" h="437" extrusionOk="0">
                  <a:moveTo>
                    <a:pt x="30" y="436"/>
                  </a:moveTo>
                  <a:cubicBezTo>
                    <a:pt x="0" y="287"/>
                    <a:pt x="24" y="162"/>
                    <a:pt x="149" y="66"/>
                  </a:cubicBezTo>
                  <a:cubicBezTo>
                    <a:pt x="173" y="49"/>
                    <a:pt x="197" y="31"/>
                    <a:pt x="221" y="19"/>
                  </a:cubicBezTo>
                  <a:cubicBezTo>
                    <a:pt x="370" y="1"/>
                    <a:pt x="525" y="1"/>
                    <a:pt x="674" y="31"/>
                  </a:cubicBezTo>
                  <a:cubicBezTo>
                    <a:pt x="716" y="37"/>
                    <a:pt x="734" y="78"/>
                    <a:pt x="752" y="120"/>
                  </a:cubicBezTo>
                  <a:cubicBezTo>
                    <a:pt x="799" y="215"/>
                    <a:pt x="775" y="311"/>
                    <a:pt x="799" y="424"/>
                  </a:cubicBezTo>
                  <a:cubicBezTo>
                    <a:pt x="662" y="430"/>
                    <a:pt x="537" y="388"/>
                    <a:pt x="412" y="394"/>
                  </a:cubicBezTo>
                  <a:cubicBezTo>
                    <a:pt x="287" y="400"/>
                    <a:pt x="161" y="436"/>
                    <a:pt x="30" y="436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8508006" y="-316189"/>
              <a:ext cx="406883" cy="218303"/>
            </a:xfrm>
            <a:custGeom>
              <a:avLst/>
              <a:gdLst/>
              <a:ahLst/>
              <a:cxnLst/>
              <a:rect l="l" t="t" r="r" b="b"/>
              <a:pathLst>
                <a:path w="835" h="448" extrusionOk="0">
                  <a:moveTo>
                    <a:pt x="602" y="441"/>
                  </a:moveTo>
                  <a:cubicBezTo>
                    <a:pt x="471" y="394"/>
                    <a:pt x="298" y="447"/>
                    <a:pt x="143" y="364"/>
                  </a:cubicBezTo>
                  <a:cubicBezTo>
                    <a:pt x="54" y="316"/>
                    <a:pt x="0" y="155"/>
                    <a:pt x="78" y="84"/>
                  </a:cubicBezTo>
                  <a:cubicBezTo>
                    <a:pt x="143" y="24"/>
                    <a:pt x="239" y="0"/>
                    <a:pt x="328" y="30"/>
                  </a:cubicBezTo>
                  <a:cubicBezTo>
                    <a:pt x="447" y="78"/>
                    <a:pt x="566" y="107"/>
                    <a:pt x="704" y="96"/>
                  </a:cubicBezTo>
                  <a:cubicBezTo>
                    <a:pt x="733" y="96"/>
                    <a:pt x="763" y="107"/>
                    <a:pt x="769" y="125"/>
                  </a:cubicBezTo>
                  <a:cubicBezTo>
                    <a:pt x="799" y="191"/>
                    <a:pt x="835" y="262"/>
                    <a:pt x="823" y="340"/>
                  </a:cubicBezTo>
                  <a:cubicBezTo>
                    <a:pt x="799" y="412"/>
                    <a:pt x="721" y="447"/>
                    <a:pt x="602" y="44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8010975" y="572617"/>
              <a:ext cx="323070" cy="232921"/>
            </a:xfrm>
            <a:custGeom>
              <a:avLst/>
              <a:gdLst/>
              <a:ahLst/>
              <a:cxnLst/>
              <a:rect l="l" t="t" r="r" b="b"/>
              <a:pathLst>
                <a:path w="663" h="478" extrusionOk="0">
                  <a:moveTo>
                    <a:pt x="358" y="42"/>
                  </a:moveTo>
                  <a:cubicBezTo>
                    <a:pt x="543" y="42"/>
                    <a:pt x="662" y="179"/>
                    <a:pt x="633" y="328"/>
                  </a:cubicBezTo>
                  <a:cubicBezTo>
                    <a:pt x="609" y="436"/>
                    <a:pt x="543" y="477"/>
                    <a:pt x="442" y="477"/>
                  </a:cubicBezTo>
                  <a:cubicBezTo>
                    <a:pt x="293" y="471"/>
                    <a:pt x="179" y="400"/>
                    <a:pt x="66" y="316"/>
                  </a:cubicBezTo>
                  <a:cubicBezTo>
                    <a:pt x="1" y="263"/>
                    <a:pt x="24" y="161"/>
                    <a:pt x="102" y="132"/>
                  </a:cubicBezTo>
                  <a:cubicBezTo>
                    <a:pt x="191" y="90"/>
                    <a:pt x="263" y="0"/>
                    <a:pt x="358" y="4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8967028" y="-420955"/>
              <a:ext cx="398112" cy="160316"/>
            </a:xfrm>
            <a:custGeom>
              <a:avLst/>
              <a:gdLst/>
              <a:ahLst/>
              <a:cxnLst/>
              <a:rect l="l" t="t" r="r" b="b"/>
              <a:pathLst>
                <a:path w="817" h="329" extrusionOk="0">
                  <a:moveTo>
                    <a:pt x="0" y="328"/>
                  </a:moveTo>
                  <a:cubicBezTo>
                    <a:pt x="48" y="203"/>
                    <a:pt x="137" y="114"/>
                    <a:pt x="256" y="102"/>
                  </a:cubicBezTo>
                  <a:cubicBezTo>
                    <a:pt x="453" y="90"/>
                    <a:pt x="674" y="1"/>
                    <a:pt x="817" y="251"/>
                  </a:cubicBezTo>
                  <a:cubicBezTo>
                    <a:pt x="668" y="245"/>
                    <a:pt x="525" y="203"/>
                    <a:pt x="388" y="209"/>
                  </a:cubicBezTo>
                  <a:cubicBezTo>
                    <a:pt x="250" y="209"/>
                    <a:pt x="131" y="275"/>
                    <a:pt x="0" y="32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8650293" y="-1978316"/>
              <a:ext cx="200761" cy="111100"/>
            </a:xfrm>
            <a:custGeom>
              <a:avLst/>
              <a:gdLst/>
              <a:ahLst/>
              <a:cxnLst/>
              <a:rect l="l" t="t" r="r" b="b"/>
              <a:pathLst>
                <a:path w="412" h="228" extrusionOk="0">
                  <a:moveTo>
                    <a:pt x="0" y="222"/>
                  </a:moveTo>
                  <a:cubicBezTo>
                    <a:pt x="54" y="96"/>
                    <a:pt x="90" y="1"/>
                    <a:pt x="239" y="19"/>
                  </a:cubicBezTo>
                  <a:cubicBezTo>
                    <a:pt x="280" y="31"/>
                    <a:pt x="328" y="7"/>
                    <a:pt x="382" y="1"/>
                  </a:cubicBezTo>
                  <a:cubicBezTo>
                    <a:pt x="400" y="61"/>
                    <a:pt x="412" y="120"/>
                    <a:pt x="412" y="192"/>
                  </a:cubicBezTo>
                  <a:cubicBezTo>
                    <a:pt x="340" y="227"/>
                    <a:pt x="274" y="210"/>
                    <a:pt x="209" y="216"/>
                  </a:cubicBezTo>
                  <a:cubicBezTo>
                    <a:pt x="149" y="216"/>
                    <a:pt x="90" y="216"/>
                    <a:pt x="0" y="222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8246333" y="-403413"/>
              <a:ext cx="215380" cy="134003"/>
            </a:xfrm>
            <a:custGeom>
              <a:avLst/>
              <a:gdLst/>
              <a:ahLst/>
              <a:cxnLst/>
              <a:rect l="l" t="t" r="r" b="b"/>
              <a:pathLst>
                <a:path w="442" h="275" extrusionOk="0">
                  <a:moveTo>
                    <a:pt x="0" y="48"/>
                  </a:moveTo>
                  <a:cubicBezTo>
                    <a:pt x="179" y="0"/>
                    <a:pt x="179" y="0"/>
                    <a:pt x="442" y="209"/>
                  </a:cubicBezTo>
                  <a:cubicBezTo>
                    <a:pt x="418" y="245"/>
                    <a:pt x="376" y="275"/>
                    <a:pt x="346" y="239"/>
                  </a:cubicBezTo>
                  <a:cubicBezTo>
                    <a:pt x="257" y="125"/>
                    <a:pt x="138" y="84"/>
                    <a:pt x="0" y="48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8414934" y="-77420"/>
              <a:ext cx="614954" cy="516519"/>
            </a:xfrm>
            <a:custGeom>
              <a:avLst/>
              <a:gdLst/>
              <a:ahLst/>
              <a:cxnLst/>
              <a:rect l="l" t="t" r="r" b="b"/>
              <a:pathLst>
                <a:path w="1262" h="1060" extrusionOk="0">
                  <a:moveTo>
                    <a:pt x="437" y="1"/>
                  </a:moveTo>
                  <a:cubicBezTo>
                    <a:pt x="399" y="1"/>
                    <a:pt x="357" y="2"/>
                    <a:pt x="310" y="5"/>
                  </a:cubicBezTo>
                  <a:cubicBezTo>
                    <a:pt x="108" y="77"/>
                    <a:pt x="72" y="184"/>
                    <a:pt x="96" y="410"/>
                  </a:cubicBezTo>
                  <a:cubicBezTo>
                    <a:pt x="102" y="542"/>
                    <a:pt x="78" y="732"/>
                    <a:pt x="42" y="852"/>
                  </a:cubicBezTo>
                  <a:cubicBezTo>
                    <a:pt x="0" y="1001"/>
                    <a:pt x="78" y="1024"/>
                    <a:pt x="209" y="1024"/>
                  </a:cubicBezTo>
                  <a:cubicBezTo>
                    <a:pt x="246" y="1024"/>
                    <a:pt x="346" y="1057"/>
                    <a:pt x="413" y="1057"/>
                  </a:cubicBezTo>
                  <a:cubicBezTo>
                    <a:pt x="431" y="1057"/>
                    <a:pt x="448" y="1055"/>
                    <a:pt x="459" y="1048"/>
                  </a:cubicBezTo>
                  <a:cubicBezTo>
                    <a:pt x="529" y="1040"/>
                    <a:pt x="575" y="1038"/>
                    <a:pt x="611" y="1038"/>
                  </a:cubicBezTo>
                  <a:cubicBezTo>
                    <a:pt x="683" y="1038"/>
                    <a:pt x="716" y="1048"/>
                    <a:pt x="823" y="1048"/>
                  </a:cubicBezTo>
                  <a:cubicBezTo>
                    <a:pt x="864" y="1056"/>
                    <a:pt x="902" y="1059"/>
                    <a:pt x="936" y="1059"/>
                  </a:cubicBezTo>
                  <a:cubicBezTo>
                    <a:pt x="1212" y="1059"/>
                    <a:pt x="1262" y="826"/>
                    <a:pt x="1240" y="428"/>
                  </a:cubicBezTo>
                  <a:cubicBezTo>
                    <a:pt x="1234" y="393"/>
                    <a:pt x="1234" y="315"/>
                    <a:pt x="1228" y="232"/>
                  </a:cubicBezTo>
                  <a:cubicBezTo>
                    <a:pt x="1199" y="35"/>
                    <a:pt x="1056" y="23"/>
                    <a:pt x="883" y="23"/>
                  </a:cubicBezTo>
                  <a:cubicBezTo>
                    <a:pt x="861" y="24"/>
                    <a:pt x="841" y="25"/>
                    <a:pt x="821" y="25"/>
                  </a:cubicBezTo>
                  <a:cubicBezTo>
                    <a:pt x="697" y="25"/>
                    <a:pt x="607" y="1"/>
                    <a:pt x="437" y="1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oogle Shape;1296;p11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297" name="Google Shape;1297;p11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1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1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1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1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1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1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1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1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1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1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1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1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1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1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1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1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1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1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1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1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1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1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1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1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1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1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1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1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1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1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1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1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1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1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1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1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1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1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1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1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1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1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1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1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1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1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1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1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1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1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1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1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1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1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1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1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1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1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1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1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1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1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1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1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1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1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1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1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1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1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1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1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1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1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1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1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1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1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1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1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1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1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1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1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1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1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1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1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1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1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1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1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1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1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1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1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1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1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9" name="Google Shape;1429;p11"/>
          <p:cNvSpPr/>
          <p:nvPr/>
        </p:nvSpPr>
        <p:spPr>
          <a:xfrm>
            <a:off x="0" y="1406650"/>
            <a:ext cx="9144000" cy="2166300"/>
          </a:xfrm>
          <a:prstGeom prst="flowChartManualInput">
            <a:avLst/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1"/>
          <p:cNvSpPr txBox="1">
            <a:spLocks noGrp="1"/>
          </p:cNvSpPr>
          <p:nvPr>
            <p:ph type="title" hasCustomPrompt="1"/>
          </p:nvPr>
        </p:nvSpPr>
        <p:spPr>
          <a:xfrm>
            <a:off x="1902750" y="1573775"/>
            <a:ext cx="5338500" cy="15111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31" name="Google Shape;1431;p11"/>
          <p:cNvSpPr txBox="1">
            <a:spLocks noGrp="1"/>
          </p:cNvSpPr>
          <p:nvPr>
            <p:ph type="subTitle" idx="1"/>
          </p:nvPr>
        </p:nvSpPr>
        <p:spPr>
          <a:xfrm>
            <a:off x="1902750" y="2932525"/>
            <a:ext cx="5338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32" name="Google Shape;1432;p11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433" name="Google Shape;1433;p11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4" name="Google Shape;1434;p11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5" name="Google Shape;1435;p11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6" name="Google Shape;1436;p11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7" name="Google Shape;1437;p11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8" name="Google Shape;1438;p11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9" name="Google Shape;1439;p11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0" name="Google Shape;1440;p11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1" name="Google Shape;1441;p11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2" name="Google Shape;1442;p11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3" name="Google Shape;1443;p11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4" name="Google Shape;1444;p11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5" name="Google Shape;1445;p11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446" name="Google Shape;1446;p11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7" name="Google Shape;1447;p11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rgbClr val="0F253F"/>
        </a:soli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0" name="Google Shape;1450;p13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451" name="Google Shape;1451;p13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3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3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3" name="Google Shape;1583;p13"/>
          <p:cNvSpPr txBox="1">
            <a:spLocks noGrp="1"/>
          </p:cNvSpPr>
          <p:nvPr>
            <p:ph type="title"/>
          </p:nvPr>
        </p:nvSpPr>
        <p:spPr>
          <a:xfrm>
            <a:off x="736538" y="1833154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84" name="Google Shape;1584;p13"/>
          <p:cNvSpPr txBox="1">
            <a:spLocks noGrp="1"/>
          </p:cNvSpPr>
          <p:nvPr>
            <p:ph type="title" idx="2" hasCustomPrompt="1"/>
          </p:nvPr>
        </p:nvSpPr>
        <p:spPr>
          <a:xfrm>
            <a:off x="736538" y="1306167"/>
            <a:ext cx="12753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85" name="Google Shape;1585;p13"/>
          <p:cNvSpPr txBox="1">
            <a:spLocks noGrp="1"/>
          </p:cNvSpPr>
          <p:nvPr>
            <p:ph type="subTitle" idx="1"/>
          </p:nvPr>
        </p:nvSpPr>
        <p:spPr>
          <a:xfrm>
            <a:off x="736538" y="21769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13"/>
          <p:cNvSpPr txBox="1">
            <a:spLocks noGrp="1"/>
          </p:cNvSpPr>
          <p:nvPr>
            <p:ph type="title" idx="3"/>
          </p:nvPr>
        </p:nvSpPr>
        <p:spPr>
          <a:xfrm>
            <a:off x="3420338" y="1833154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87" name="Google Shape;1587;p13"/>
          <p:cNvSpPr txBox="1">
            <a:spLocks noGrp="1"/>
          </p:cNvSpPr>
          <p:nvPr>
            <p:ph type="title" idx="4" hasCustomPrompt="1"/>
          </p:nvPr>
        </p:nvSpPr>
        <p:spPr>
          <a:xfrm>
            <a:off x="3420338" y="1306167"/>
            <a:ext cx="12753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88" name="Google Shape;1588;p13"/>
          <p:cNvSpPr txBox="1">
            <a:spLocks noGrp="1"/>
          </p:cNvSpPr>
          <p:nvPr>
            <p:ph type="subTitle" idx="5"/>
          </p:nvPr>
        </p:nvSpPr>
        <p:spPr>
          <a:xfrm>
            <a:off x="3420338" y="21769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13"/>
          <p:cNvSpPr txBox="1">
            <a:spLocks noGrp="1"/>
          </p:cNvSpPr>
          <p:nvPr>
            <p:ph type="title" idx="6"/>
          </p:nvPr>
        </p:nvSpPr>
        <p:spPr>
          <a:xfrm>
            <a:off x="6087600" y="1833154"/>
            <a:ext cx="2412600" cy="527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0" name="Google Shape;1590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306167"/>
            <a:ext cx="12753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1" name="Google Shape;1591;p13"/>
          <p:cNvSpPr txBox="1">
            <a:spLocks noGrp="1"/>
          </p:cNvSpPr>
          <p:nvPr>
            <p:ph type="subTitle" idx="8"/>
          </p:nvPr>
        </p:nvSpPr>
        <p:spPr>
          <a:xfrm>
            <a:off x="6087600" y="21769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13"/>
          <p:cNvSpPr txBox="1">
            <a:spLocks noGrp="1"/>
          </p:cNvSpPr>
          <p:nvPr>
            <p:ph type="title" idx="9"/>
          </p:nvPr>
        </p:nvSpPr>
        <p:spPr>
          <a:xfrm>
            <a:off x="736538" y="3330128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3" name="Google Shape;1593;p13"/>
          <p:cNvSpPr txBox="1">
            <a:spLocks noGrp="1"/>
          </p:cNvSpPr>
          <p:nvPr>
            <p:ph type="title" idx="13" hasCustomPrompt="1"/>
          </p:nvPr>
        </p:nvSpPr>
        <p:spPr>
          <a:xfrm>
            <a:off x="736538" y="2804517"/>
            <a:ext cx="12753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4" name="Google Shape;1594;p13"/>
          <p:cNvSpPr txBox="1">
            <a:spLocks noGrp="1"/>
          </p:cNvSpPr>
          <p:nvPr>
            <p:ph type="subTitle" idx="14"/>
          </p:nvPr>
        </p:nvSpPr>
        <p:spPr>
          <a:xfrm>
            <a:off x="736538" y="36752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5" name="Google Shape;1595;p13"/>
          <p:cNvSpPr txBox="1">
            <a:spLocks noGrp="1"/>
          </p:cNvSpPr>
          <p:nvPr>
            <p:ph type="title" idx="15"/>
          </p:nvPr>
        </p:nvSpPr>
        <p:spPr>
          <a:xfrm>
            <a:off x="3420338" y="3330128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6" name="Google Shape;1596;p13"/>
          <p:cNvSpPr txBox="1">
            <a:spLocks noGrp="1"/>
          </p:cNvSpPr>
          <p:nvPr>
            <p:ph type="title" idx="16" hasCustomPrompt="1"/>
          </p:nvPr>
        </p:nvSpPr>
        <p:spPr>
          <a:xfrm>
            <a:off x="3420338" y="2804517"/>
            <a:ext cx="12753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7" name="Google Shape;1597;p13"/>
          <p:cNvSpPr txBox="1">
            <a:spLocks noGrp="1"/>
          </p:cNvSpPr>
          <p:nvPr>
            <p:ph type="subTitle" idx="17"/>
          </p:nvPr>
        </p:nvSpPr>
        <p:spPr>
          <a:xfrm>
            <a:off x="3420338" y="36752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8" name="Google Shape;1598;p13"/>
          <p:cNvSpPr txBox="1">
            <a:spLocks noGrp="1"/>
          </p:cNvSpPr>
          <p:nvPr>
            <p:ph type="title" idx="18"/>
          </p:nvPr>
        </p:nvSpPr>
        <p:spPr>
          <a:xfrm>
            <a:off x="6087600" y="3330128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9" name="Google Shape;1599;p13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2804517"/>
            <a:ext cx="1275300" cy="593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0" name="Google Shape;1600;p13"/>
          <p:cNvSpPr txBox="1">
            <a:spLocks noGrp="1"/>
          </p:cNvSpPr>
          <p:nvPr>
            <p:ph type="subTitle" idx="20"/>
          </p:nvPr>
        </p:nvSpPr>
        <p:spPr>
          <a:xfrm>
            <a:off x="6087600" y="36752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6600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1602" name="Google Shape;1602;p13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603" name="Google Shape;1603;p13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4" name="Google Shape;1604;p13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5" name="Google Shape;1605;p13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6" name="Google Shape;1606;p13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7" name="Google Shape;1607;p13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8" name="Google Shape;1608;p13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9" name="Google Shape;1609;p13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0" name="Google Shape;1610;p13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1" name="Google Shape;1611;p13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2" name="Google Shape;1612;p13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3" name="Google Shape;1613;p13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4" name="Google Shape;1614;p13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15" name="Google Shape;1615;p13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616" name="Google Shape;1616;p13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7" name="Google Shape;1617;p13"/>
          <p:cNvSpPr txBox="1">
            <a:spLocks noGrp="1"/>
          </p:cNvSpPr>
          <p:nvPr>
            <p:ph type="sldNum" idx="2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9" name="Google Shape;1619;p14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620" name="Google Shape;1620;p14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4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4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4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4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4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4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4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4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4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4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4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4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4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4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4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4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4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4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4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4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4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4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4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4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4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4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4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4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4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4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4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4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4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4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4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4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4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4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4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4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4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4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4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4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4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4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4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4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4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4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4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4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4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4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4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4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4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4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4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4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4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4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4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4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4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4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4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4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4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4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4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4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4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4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4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4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4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4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4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4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4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4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4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4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4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4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4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4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4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4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4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4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4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4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4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4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4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4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4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4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4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4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4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4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4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4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4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4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4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4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4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4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4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4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4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4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4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4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4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4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4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4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4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4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4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4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4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4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4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4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4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2" name="Google Shape;1752;p14"/>
          <p:cNvSpPr/>
          <p:nvPr/>
        </p:nvSpPr>
        <p:spPr>
          <a:xfrm rot="-5399242" flipH="1">
            <a:off x="3220243" y="-2315075"/>
            <a:ext cx="2720400" cy="9160800"/>
          </a:xfrm>
          <a:prstGeom prst="parallelogram">
            <a:avLst>
              <a:gd name="adj" fmla="val 34091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14"/>
          <p:cNvSpPr txBox="1">
            <a:spLocks noGrp="1"/>
          </p:cNvSpPr>
          <p:nvPr>
            <p:ph type="title"/>
          </p:nvPr>
        </p:nvSpPr>
        <p:spPr>
          <a:xfrm>
            <a:off x="4249418" y="3270450"/>
            <a:ext cx="2604600" cy="4353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54" name="Google Shape;1754;p14"/>
          <p:cNvSpPr txBox="1">
            <a:spLocks noGrp="1"/>
          </p:cNvSpPr>
          <p:nvPr>
            <p:ph type="subTitle" idx="1"/>
          </p:nvPr>
        </p:nvSpPr>
        <p:spPr>
          <a:xfrm>
            <a:off x="2290125" y="1750775"/>
            <a:ext cx="4563900" cy="12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55" name="Google Shape;1755;p14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756" name="Google Shape;1756;p14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7" name="Google Shape;1757;p14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8" name="Google Shape;1758;p14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9" name="Google Shape;1759;p14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0" name="Google Shape;1760;p14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1" name="Google Shape;1761;p14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2" name="Google Shape;1762;p14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3" name="Google Shape;1763;p14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4" name="Google Shape;1764;p14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14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14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14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68" name="Google Shape;1768;p14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769" name="Google Shape;1769;p14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0" name="Google Shape;1770;p14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_1_1"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2" name="Google Shape;1772;p15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773" name="Google Shape;1773;p15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5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5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5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5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5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5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5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5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5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5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5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5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5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5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5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5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5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5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5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5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5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5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5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5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5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5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5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5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5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5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5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5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5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5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5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5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5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5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5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5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5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5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5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5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5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5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5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5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5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5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5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5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5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5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5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5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5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5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5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5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5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5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5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5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5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5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5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5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5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5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5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5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5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5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5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5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5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5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5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5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5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5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5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5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5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5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5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5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5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5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5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5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5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5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5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5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5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5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5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5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5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5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5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5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5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5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5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5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5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5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5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5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5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5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5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5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5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5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5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5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5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5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5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5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5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5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5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5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5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5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5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5" name="Google Shape;1905;p15"/>
          <p:cNvSpPr/>
          <p:nvPr/>
        </p:nvSpPr>
        <p:spPr>
          <a:xfrm rot="-5400000">
            <a:off x="3099900" y="-1526975"/>
            <a:ext cx="2944200" cy="9165000"/>
          </a:xfrm>
          <a:prstGeom prst="parallelogram">
            <a:avLst>
              <a:gd name="adj" fmla="val 28779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15"/>
          <p:cNvSpPr txBox="1">
            <a:spLocks noGrp="1"/>
          </p:cNvSpPr>
          <p:nvPr>
            <p:ph type="title" idx="2"/>
          </p:nvPr>
        </p:nvSpPr>
        <p:spPr>
          <a:xfrm>
            <a:off x="1988975" y="3168073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08" name="Google Shape;1908;p15"/>
          <p:cNvSpPr txBox="1">
            <a:spLocks noGrp="1"/>
          </p:cNvSpPr>
          <p:nvPr>
            <p:ph type="subTitle" idx="1"/>
          </p:nvPr>
        </p:nvSpPr>
        <p:spPr>
          <a:xfrm>
            <a:off x="1988975" y="3592100"/>
            <a:ext cx="23364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9" name="Google Shape;1909;p15"/>
          <p:cNvSpPr txBox="1">
            <a:spLocks noGrp="1"/>
          </p:cNvSpPr>
          <p:nvPr>
            <p:ph type="title" idx="3"/>
          </p:nvPr>
        </p:nvSpPr>
        <p:spPr>
          <a:xfrm>
            <a:off x="4672775" y="3168073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10" name="Google Shape;1910;p15"/>
          <p:cNvSpPr txBox="1">
            <a:spLocks noGrp="1"/>
          </p:cNvSpPr>
          <p:nvPr>
            <p:ph type="subTitle" idx="4"/>
          </p:nvPr>
        </p:nvSpPr>
        <p:spPr>
          <a:xfrm>
            <a:off x="4672775" y="3592100"/>
            <a:ext cx="23364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11" name="Google Shape;1911;p15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912" name="Google Shape;1912;p15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3" name="Google Shape;1913;p15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4" name="Google Shape;1914;p15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5" name="Google Shape;1915;p15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6" name="Google Shape;1916;p15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7" name="Google Shape;1917;p15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8" name="Google Shape;1918;p15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9" name="Google Shape;1919;p15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0" name="Google Shape;1920;p15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1" name="Google Shape;1921;p15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2" name="Google Shape;1922;p15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3" name="Google Shape;1923;p15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24" name="Google Shape;1924;p15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925" name="Google Shape;1925;p15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6" name="Google Shape;1926;p15"/>
          <p:cNvSpPr txBox="1">
            <a:spLocks noGrp="1"/>
          </p:cNvSpPr>
          <p:nvPr>
            <p:ph type="sldNum" idx="5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_1_1_3"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8" name="Google Shape;1928;p16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929" name="Google Shape;1929;p16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6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6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6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6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6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6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6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6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6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6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6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6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6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6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6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6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6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6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6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6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6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6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6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6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6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6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6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6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6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6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6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6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6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6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6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6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6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6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6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6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6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6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6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6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6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6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6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6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6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6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6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6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6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6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6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6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6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6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6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6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6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6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6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6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6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6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6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6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6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6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6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6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6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6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6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6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6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6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6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6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6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6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6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6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6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6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6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6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6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6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6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6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6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6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6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6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6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6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6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6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6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6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6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6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6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6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6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6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6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6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6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6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6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6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6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6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6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6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6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6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6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6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6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6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6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6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6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6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6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6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6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1" name="Google Shape;206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062" name="Google Shape;2062;p16"/>
          <p:cNvSpPr txBox="1">
            <a:spLocks noGrp="1"/>
          </p:cNvSpPr>
          <p:nvPr>
            <p:ph type="subTitle" idx="1"/>
          </p:nvPr>
        </p:nvSpPr>
        <p:spPr>
          <a:xfrm>
            <a:off x="720000" y="1388474"/>
            <a:ext cx="3852000" cy="32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63" name="Google Shape;2063;p16"/>
          <p:cNvSpPr txBox="1">
            <a:spLocks noGrp="1"/>
          </p:cNvSpPr>
          <p:nvPr>
            <p:ph type="subTitle" idx="2"/>
          </p:nvPr>
        </p:nvSpPr>
        <p:spPr>
          <a:xfrm>
            <a:off x="4572000" y="1388474"/>
            <a:ext cx="3852000" cy="32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064" name="Google Shape;2064;p16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2065" name="Google Shape;2065;p16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6" name="Google Shape;2066;p16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7" name="Google Shape;2067;p16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8" name="Google Shape;2068;p16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9" name="Google Shape;2069;p16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0" name="Google Shape;2070;p16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1" name="Google Shape;2071;p16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2" name="Google Shape;2072;p16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3" name="Google Shape;2073;p16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4" name="Google Shape;2074;p16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5" name="Google Shape;2075;p16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6" name="Google Shape;2076;p16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77" name="Google Shape;2077;p16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078" name="Google Shape;2078;p16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9" name="Google Shape;2079;p16"/>
          <p:cNvSpPr txBox="1">
            <a:spLocks noGrp="1"/>
          </p:cNvSpPr>
          <p:nvPr>
            <p:ph type="sldNum" idx="3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lt1"/>
        </a:solidFill>
        <a:effectLst/>
      </p:bgPr>
    </p:bg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1" name="Google Shape;2081;p17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082" name="Google Shape;2082;p17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7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7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7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7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7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7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7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7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7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7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7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7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7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7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7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7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7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7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7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7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7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7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7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7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7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7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7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7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7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7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7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7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7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7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7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7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7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7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7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7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7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7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7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7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7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7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7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7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7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7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7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7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7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7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7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7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7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7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7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7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7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7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7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7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7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7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7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7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7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7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7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7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7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7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7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7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7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7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7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7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7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7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7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7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7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7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7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7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7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7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7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7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7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7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7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7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7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7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7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7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7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7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7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7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7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7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7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7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7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7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7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7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7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7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7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7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7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7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7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7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7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7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7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7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7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7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7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7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7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7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4" name="Google Shape;221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215" name="Google Shape;2215;p17"/>
          <p:cNvSpPr/>
          <p:nvPr/>
        </p:nvSpPr>
        <p:spPr>
          <a:xfrm rot="5400000">
            <a:off x="-305250" y="1414500"/>
            <a:ext cx="3687000" cy="3076500"/>
          </a:xfrm>
          <a:prstGeom prst="parallelogram">
            <a:avLst>
              <a:gd name="adj" fmla="val 24698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7"/>
          <p:cNvSpPr/>
          <p:nvPr/>
        </p:nvSpPr>
        <p:spPr>
          <a:xfrm rot="5400000" flipH="1">
            <a:off x="5762250" y="1414500"/>
            <a:ext cx="3687000" cy="3076500"/>
          </a:xfrm>
          <a:prstGeom prst="parallelogram">
            <a:avLst>
              <a:gd name="adj" fmla="val 24698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17"/>
          <p:cNvSpPr txBox="1">
            <a:spLocks noGrp="1"/>
          </p:cNvSpPr>
          <p:nvPr>
            <p:ph type="title" idx="2"/>
          </p:nvPr>
        </p:nvSpPr>
        <p:spPr>
          <a:xfrm>
            <a:off x="720000" y="2516973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18" name="Google Shape;2218;p17"/>
          <p:cNvSpPr txBox="1">
            <a:spLocks noGrp="1"/>
          </p:cNvSpPr>
          <p:nvPr>
            <p:ph type="subTitle" idx="1"/>
          </p:nvPr>
        </p:nvSpPr>
        <p:spPr>
          <a:xfrm>
            <a:off x="720000" y="2941000"/>
            <a:ext cx="23364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9" name="Google Shape;2219;p17"/>
          <p:cNvSpPr txBox="1">
            <a:spLocks noGrp="1"/>
          </p:cNvSpPr>
          <p:nvPr>
            <p:ph type="title" idx="3"/>
          </p:nvPr>
        </p:nvSpPr>
        <p:spPr>
          <a:xfrm>
            <a:off x="3403800" y="2516973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20" name="Google Shape;2220;p17"/>
          <p:cNvSpPr txBox="1">
            <a:spLocks noGrp="1"/>
          </p:cNvSpPr>
          <p:nvPr>
            <p:ph type="subTitle" idx="4"/>
          </p:nvPr>
        </p:nvSpPr>
        <p:spPr>
          <a:xfrm>
            <a:off x="3403800" y="2941000"/>
            <a:ext cx="23364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1" name="Google Shape;2221;p17"/>
          <p:cNvSpPr txBox="1">
            <a:spLocks noGrp="1"/>
          </p:cNvSpPr>
          <p:nvPr>
            <p:ph type="title" idx="5"/>
          </p:nvPr>
        </p:nvSpPr>
        <p:spPr>
          <a:xfrm>
            <a:off x="6087600" y="2516973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22" name="Google Shape;2222;p17"/>
          <p:cNvSpPr txBox="1">
            <a:spLocks noGrp="1"/>
          </p:cNvSpPr>
          <p:nvPr>
            <p:ph type="subTitle" idx="6"/>
          </p:nvPr>
        </p:nvSpPr>
        <p:spPr>
          <a:xfrm>
            <a:off x="6087600" y="2941000"/>
            <a:ext cx="23364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23" name="Google Shape;2223;p17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2224" name="Google Shape;2224;p17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5" name="Google Shape;2225;p17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6" name="Google Shape;2226;p17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7" name="Google Shape;2227;p17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8" name="Google Shape;2228;p17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9" name="Google Shape;2229;p17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0" name="Google Shape;2230;p17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1" name="Google Shape;2231;p17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2" name="Google Shape;2232;p17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3" name="Google Shape;2233;p17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4" name="Google Shape;2234;p17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5" name="Google Shape;2235;p17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36" name="Google Shape;2236;p17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237" name="Google Shape;2237;p17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8" name="Google Shape;2238;p17"/>
          <p:cNvSpPr txBox="1">
            <a:spLocks noGrp="1"/>
          </p:cNvSpPr>
          <p:nvPr>
            <p:ph type="sldNum" idx="7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solidFill>
          <a:schemeClr val="lt1"/>
        </a:solidFill>
        <a:effectLst/>
      </p:bgPr>
    </p:bg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0" name="Google Shape;2240;p18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241" name="Google Shape;2241;p18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8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8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8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8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8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8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8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8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8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8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8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8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8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8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8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8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8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8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8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8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8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8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8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8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8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8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8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8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8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8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8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8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8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8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8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8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8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8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8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8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8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8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8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8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8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8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8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8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8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8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8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8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8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8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8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8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8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8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8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8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8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8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8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8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8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8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8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8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8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8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8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8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8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8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8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8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8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8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8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8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8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8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8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8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8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8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8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8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8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3" name="Google Shape;237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374" name="Google Shape;2374;p18"/>
          <p:cNvSpPr/>
          <p:nvPr/>
        </p:nvSpPr>
        <p:spPr>
          <a:xfrm rot="5400000" flipH="1">
            <a:off x="2294850" y="-2144850"/>
            <a:ext cx="4554300" cy="9144000"/>
          </a:xfrm>
          <a:prstGeom prst="parallelogram">
            <a:avLst>
              <a:gd name="adj" fmla="val 47225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18"/>
          <p:cNvSpPr txBox="1">
            <a:spLocks noGrp="1"/>
          </p:cNvSpPr>
          <p:nvPr>
            <p:ph type="title" idx="2"/>
          </p:nvPr>
        </p:nvSpPr>
        <p:spPr>
          <a:xfrm>
            <a:off x="720000" y="2763573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76" name="Google Shape;2376;p18"/>
          <p:cNvSpPr txBox="1">
            <a:spLocks noGrp="1"/>
          </p:cNvSpPr>
          <p:nvPr>
            <p:ph type="subTitle" idx="1"/>
          </p:nvPr>
        </p:nvSpPr>
        <p:spPr>
          <a:xfrm>
            <a:off x="720000" y="3087198"/>
            <a:ext cx="23364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7" name="Google Shape;2377;p18"/>
          <p:cNvSpPr txBox="1">
            <a:spLocks noGrp="1"/>
          </p:cNvSpPr>
          <p:nvPr>
            <p:ph type="title" idx="3"/>
          </p:nvPr>
        </p:nvSpPr>
        <p:spPr>
          <a:xfrm>
            <a:off x="3403800" y="2077773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78" name="Google Shape;2378;p18"/>
          <p:cNvSpPr txBox="1">
            <a:spLocks noGrp="1"/>
          </p:cNvSpPr>
          <p:nvPr>
            <p:ph type="subTitle" idx="4"/>
          </p:nvPr>
        </p:nvSpPr>
        <p:spPr>
          <a:xfrm>
            <a:off x="3403800" y="2401398"/>
            <a:ext cx="23364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9" name="Google Shape;2379;p18"/>
          <p:cNvSpPr txBox="1">
            <a:spLocks noGrp="1"/>
          </p:cNvSpPr>
          <p:nvPr>
            <p:ph type="title" idx="5"/>
          </p:nvPr>
        </p:nvSpPr>
        <p:spPr>
          <a:xfrm>
            <a:off x="6087600" y="1391973"/>
            <a:ext cx="23364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80" name="Google Shape;2380;p18"/>
          <p:cNvSpPr txBox="1">
            <a:spLocks noGrp="1"/>
          </p:cNvSpPr>
          <p:nvPr>
            <p:ph type="subTitle" idx="6"/>
          </p:nvPr>
        </p:nvSpPr>
        <p:spPr>
          <a:xfrm>
            <a:off x="6087600" y="1715598"/>
            <a:ext cx="23364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81" name="Google Shape;2381;p18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2382" name="Google Shape;2382;p18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3" name="Google Shape;2383;p18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4" name="Google Shape;2384;p18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5" name="Google Shape;2385;p18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6" name="Google Shape;2386;p18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7" name="Google Shape;2387;p18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8" name="Google Shape;2388;p18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9" name="Google Shape;2389;p18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0" name="Google Shape;2390;p18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1" name="Google Shape;2391;p18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2" name="Google Shape;2392;p18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3" name="Google Shape;2393;p18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94" name="Google Shape;2394;p18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395" name="Google Shape;2395;p18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6" name="Google Shape;2396;p18"/>
          <p:cNvSpPr txBox="1">
            <a:spLocks noGrp="1"/>
          </p:cNvSpPr>
          <p:nvPr>
            <p:ph type="sldNum" idx="7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8" name="Google Shape;2398;p19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399" name="Google Shape;2399;p19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9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9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9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9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9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9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9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9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9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9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9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9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9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9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9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9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9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9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9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9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9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9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9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9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9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9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9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9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9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9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9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9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9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9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9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9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9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9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9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9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9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9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9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9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9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9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9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9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9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9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9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9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9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9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9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9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9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9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9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9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9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9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9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9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9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9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9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9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9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9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9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9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9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9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9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9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9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9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9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9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9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9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9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9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9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9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9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9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9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9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9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9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9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9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9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9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9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9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9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9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9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9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9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9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9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9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9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9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9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9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9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9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9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9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9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9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9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9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9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9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9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9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9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9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9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9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9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9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9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9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9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1" name="Google Shape;253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532" name="Google Shape;2532;p19"/>
          <p:cNvSpPr txBox="1">
            <a:spLocks noGrp="1"/>
          </p:cNvSpPr>
          <p:nvPr>
            <p:ph type="title" idx="2"/>
          </p:nvPr>
        </p:nvSpPr>
        <p:spPr>
          <a:xfrm>
            <a:off x="1195863" y="1987650"/>
            <a:ext cx="28671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33" name="Google Shape;2533;p19"/>
          <p:cNvSpPr txBox="1">
            <a:spLocks noGrp="1"/>
          </p:cNvSpPr>
          <p:nvPr>
            <p:ph type="subTitle" idx="1"/>
          </p:nvPr>
        </p:nvSpPr>
        <p:spPr>
          <a:xfrm>
            <a:off x="1609713" y="2467390"/>
            <a:ext cx="203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4" name="Google Shape;2534;p19"/>
          <p:cNvSpPr txBox="1">
            <a:spLocks noGrp="1"/>
          </p:cNvSpPr>
          <p:nvPr>
            <p:ph type="title" idx="3"/>
          </p:nvPr>
        </p:nvSpPr>
        <p:spPr>
          <a:xfrm>
            <a:off x="5081043" y="1987650"/>
            <a:ext cx="28671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35" name="Google Shape;2535;p19"/>
          <p:cNvSpPr txBox="1">
            <a:spLocks noGrp="1"/>
          </p:cNvSpPr>
          <p:nvPr>
            <p:ph type="subTitle" idx="4"/>
          </p:nvPr>
        </p:nvSpPr>
        <p:spPr>
          <a:xfrm>
            <a:off x="5494893" y="2467390"/>
            <a:ext cx="203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6" name="Google Shape;2536;p19"/>
          <p:cNvSpPr txBox="1">
            <a:spLocks noGrp="1"/>
          </p:cNvSpPr>
          <p:nvPr>
            <p:ph type="title" idx="5"/>
          </p:nvPr>
        </p:nvSpPr>
        <p:spPr>
          <a:xfrm>
            <a:off x="1195863" y="3649650"/>
            <a:ext cx="28671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37" name="Google Shape;2537;p19"/>
          <p:cNvSpPr txBox="1">
            <a:spLocks noGrp="1"/>
          </p:cNvSpPr>
          <p:nvPr>
            <p:ph type="subTitle" idx="6"/>
          </p:nvPr>
        </p:nvSpPr>
        <p:spPr>
          <a:xfrm>
            <a:off x="1609713" y="4129390"/>
            <a:ext cx="203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8" name="Google Shape;2538;p19"/>
          <p:cNvSpPr txBox="1">
            <a:spLocks noGrp="1"/>
          </p:cNvSpPr>
          <p:nvPr>
            <p:ph type="title" idx="7"/>
          </p:nvPr>
        </p:nvSpPr>
        <p:spPr>
          <a:xfrm>
            <a:off x="5081043" y="3649650"/>
            <a:ext cx="28671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39" name="Google Shape;2539;p19"/>
          <p:cNvSpPr txBox="1">
            <a:spLocks noGrp="1"/>
          </p:cNvSpPr>
          <p:nvPr>
            <p:ph type="subTitle" idx="8"/>
          </p:nvPr>
        </p:nvSpPr>
        <p:spPr>
          <a:xfrm>
            <a:off x="5494893" y="4129390"/>
            <a:ext cx="203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40" name="Google Shape;2540;p19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2541" name="Google Shape;2541;p19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2" name="Google Shape;2542;p19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3" name="Google Shape;2543;p19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4" name="Google Shape;2544;p19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5" name="Google Shape;2545;p19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6" name="Google Shape;2546;p19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7" name="Google Shape;2547;p19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8" name="Google Shape;2548;p19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9" name="Google Shape;2549;p19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0" name="Google Shape;2550;p19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1" name="Google Shape;2551;p19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2" name="Google Shape;2552;p19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53" name="Google Shape;2553;p19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554" name="Google Shape;2554;p19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5" name="Google Shape;2555;p19"/>
          <p:cNvSpPr txBox="1">
            <a:spLocks noGrp="1"/>
          </p:cNvSpPr>
          <p:nvPr>
            <p:ph type="sldNum" idx="9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7" name="Google Shape;2557;p20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558" name="Google Shape;2558;p20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0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0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0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0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0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0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0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0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0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0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0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0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0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0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0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0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0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0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0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0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0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0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0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0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0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0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0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0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0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0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0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0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0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0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0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0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0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0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0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0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0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0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0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0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0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0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0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0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0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0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0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0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0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0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0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0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0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0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0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0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0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0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0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0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0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0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0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0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0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0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0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0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0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0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0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0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0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0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0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0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0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0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0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0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0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0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0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0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0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0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0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0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0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0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0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0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0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0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0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0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0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0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0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0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0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0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0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0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0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0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0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0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0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0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0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0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0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0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0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0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0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0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0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0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0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0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0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0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0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0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0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0" name="Google Shape;2690;p20"/>
          <p:cNvSpPr/>
          <p:nvPr/>
        </p:nvSpPr>
        <p:spPr>
          <a:xfrm rot="10800000">
            <a:off x="2708100" y="0"/>
            <a:ext cx="3880200" cy="5143500"/>
          </a:xfrm>
          <a:prstGeom prst="parallelogram">
            <a:avLst>
              <a:gd name="adj" fmla="val 18346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92" name="Google Shape;2692;p20"/>
          <p:cNvSpPr txBox="1">
            <a:spLocks noGrp="1"/>
          </p:cNvSpPr>
          <p:nvPr>
            <p:ph type="title" idx="2"/>
          </p:nvPr>
        </p:nvSpPr>
        <p:spPr>
          <a:xfrm>
            <a:off x="719977" y="1820564"/>
            <a:ext cx="23055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93" name="Google Shape;2693;p20"/>
          <p:cNvSpPr txBox="1">
            <a:spLocks noGrp="1"/>
          </p:cNvSpPr>
          <p:nvPr>
            <p:ph type="subTitle" idx="1"/>
          </p:nvPr>
        </p:nvSpPr>
        <p:spPr>
          <a:xfrm>
            <a:off x="719977" y="2193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4" name="Google Shape;2694;p20"/>
          <p:cNvSpPr txBox="1">
            <a:spLocks noGrp="1"/>
          </p:cNvSpPr>
          <p:nvPr>
            <p:ph type="title" idx="3"/>
          </p:nvPr>
        </p:nvSpPr>
        <p:spPr>
          <a:xfrm>
            <a:off x="3419247" y="1820564"/>
            <a:ext cx="23055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95" name="Google Shape;2695;p20"/>
          <p:cNvSpPr txBox="1">
            <a:spLocks noGrp="1"/>
          </p:cNvSpPr>
          <p:nvPr>
            <p:ph type="subTitle" idx="4"/>
          </p:nvPr>
        </p:nvSpPr>
        <p:spPr>
          <a:xfrm>
            <a:off x="3419247" y="2193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6" name="Google Shape;2696;p20"/>
          <p:cNvSpPr txBox="1">
            <a:spLocks noGrp="1"/>
          </p:cNvSpPr>
          <p:nvPr>
            <p:ph type="title" idx="5"/>
          </p:nvPr>
        </p:nvSpPr>
        <p:spPr>
          <a:xfrm>
            <a:off x="719977" y="3482564"/>
            <a:ext cx="23055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97" name="Google Shape;2697;p20"/>
          <p:cNvSpPr txBox="1">
            <a:spLocks noGrp="1"/>
          </p:cNvSpPr>
          <p:nvPr>
            <p:ph type="subTitle" idx="6"/>
          </p:nvPr>
        </p:nvSpPr>
        <p:spPr>
          <a:xfrm>
            <a:off x="719977" y="3855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8" name="Google Shape;2698;p20"/>
          <p:cNvSpPr txBox="1">
            <a:spLocks noGrp="1"/>
          </p:cNvSpPr>
          <p:nvPr>
            <p:ph type="title" idx="7"/>
          </p:nvPr>
        </p:nvSpPr>
        <p:spPr>
          <a:xfrm>
            <a:off x="3419247" y="3482564"/>
            <a:ext cx="23055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99" name="Google Shape;2699;p20"/>
          <p:cNvSpPr txBox="1">
            <a:spLocks noGrp="1"/>
          </p:cNvSpPr>
          <p:nvPr>
            <p:ph type="subTitle" idx="8"/>
          </p:nvPr>
        </p:nvSpPr>
        <p:spPr>
          <a:xfrm>
            <a:off x="3419247" y="3855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0" name="Google Shape;2700;p20"/>
          <p:cNvSpPr txBox="1">
            <a:spLocks noGrp="1"/>
          </p:cNvSpPr>
          <p:nvPr>
            <p:ph type="title" idx="9"/>
          </p:nvPr>
        </p:nvSpPr>
        <p:spPr>
          <a:xfrm>
            <a:off x="6118523" y="1820564"/>
            <a:ext cx="23055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01" name="Google Shape;2701;p20"/>
          <p:cNvSpPr txBox="1">
            <a:spLocks noGrp="1"/>
          </p:cNvSpPr>
          <p:nvPr>
            <p:ph type="subTitle" idx="13"/>
          </p:nvPr>
        </p:nvSpPr>
        <p:spPr>
          <a:xfrm>
            <a:off x="6118523" y="2193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2" name="Google Shape;2702;p20"/>
          <p:cNvSpPr txBox="1">
            <a:spLocks noGrp="1"/>
          </p:cNvSpPr>
          <p:nvPr>
            <p:ph type="title" idx="14"/>
          </p:nvPr>
        </p:nvSpPr>
        <p:spPr>
          <a:xfrm>
            <a:off x="6118523" y="3482564"/>
            <a:ext cx="23055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03" name="Google Shape;2703;p20"/>
          <p:cNvSpPr txBox="1">
            <a:spLocks noGrp="1"/>
          </p:cNvSpPr>
          <p:nvPr>
            <p:ph type="subTitle" idx="15"/>
          </p:nvPr>
        </p:nvSpPr>
        <p:spPr>
          <a:xfrm>
            <a:off x="6118523" y="3855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04" name="Google Shape;2704;p20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2705" name="Google Shape;2705;p20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6" name="Google Shape;2706;p20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7" name="Google Shape;2707;p20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8" name="Google Shape;2708;p20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9" name="Google Shape;2709;p20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0" name="Google Shape;2710;p20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1" name="Google Shape;2711;p20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2" name="Google Shape;2712;p20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3" name="Google Shape;2713;p20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4" name="Google Shape;2714;p20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5" name="Google Shape;2715;p20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6" name="Google Shape;2716;p20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17" name="Google Shape;2717;p20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718" name="Google Shape;2718;p20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9" name="Google Shape;2719;p20"/>
          <p:cNvSpPr txBox="1">
            <a:spLocks noGrp="1"/>
          </p:cNvSpPr>
          <p:nvPr>
            <p:ph type="sldNum" idx="16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07" name="Google Shape;207;p3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"/>
          <p:cNvSpPr/>
          <p:nvPr/>
        </p:nvSpPr>
        <p:spPr>
          <a:xfrm rot="-5400000" flipH="1">
            <a:off x="2737050" y="-1941236"/>
            <a:ext cx="3687000" cy="9145800"/>
          </a:xfrm>
          <a:prstGeom prst="parallelogram">
            <a:avLst>
              <a:gd name="adj" fmla="val 34228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"/>
          <p:cNvSpPr txBox="1">
            <a:spLocks noGrp="1"/>
          </p:cNvSpPr>
          <p:nvPr>
            <p:ph type="title"/>
          </p:nvPr>
        </p:nvSpPr>
        <p:spPr>
          <a:xfrm>
            <a:off x="734600" y="2435076"/>
            <a:ext cx="3538800" cy="8418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1" name="Google Shape;341;p3"/>
          <p:cNvSpPr txBox="1">
            <a:spLocks noGrp="1"/>
          </p:cNvSpPr>
          <p:nvPr>
            <p:ph type="title" idx="2" hasCustomPrompt="1"/>
          </p:nvPr>
        </p:nvSpPr>
        <p:spPr>
          <a:xfrm>
            <a:off x="774950" y="1393217"/>
            <a:ext cx="3458100" cy="14874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2" name="Google Shape;342;p3"/>
          <p:cNvSpPr txBox="1">
            <a:spLocks noGrp="1"/>
          </p:cNvSpPr>
          <p:nvPr>
            <p:ph type="subTitle" idx="1"/>
          </p:nvPr>
        </p:nvSpPr>
        <p:spPr>
          <a:xfrm>
            <a:off x="1205450" y="3036883"/>
            <a:ext cx="2597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3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3"/>
          <p:cNvSpPr txBox="1">
            <a:spLocks noGrp="1"/>
          </p:cNvSpPr>
          <p:nvPr>
            <p:ph type="sldNum" idx="3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345" name="Google Shape;345;p3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46" name="Google Shape;346;p3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3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3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3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3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3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3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3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8" name="Google Shape;358;p3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1" name="Google Shape;2721;p21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722" name="Google Shape;2722;p21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1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1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1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1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1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1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1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1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1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1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1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1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1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1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1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1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1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1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1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1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1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21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1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1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1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1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1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1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1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1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1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1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1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21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1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1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1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1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1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1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1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1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1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1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1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1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1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1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1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1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1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1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1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1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1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1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1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1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1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1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1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1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1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1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1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1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1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1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1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1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1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1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1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1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1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1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1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1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1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1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1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1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1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1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1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1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1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21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1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1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1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1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1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1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1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1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1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1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1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1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1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1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1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1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1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1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1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1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1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1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1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1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1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1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1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1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1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1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1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1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1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1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1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1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1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1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1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1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1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1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1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4" name="Google Shape;2854;p21"/>
          <p:cNvSpPr/>
          <p:nvPr/>
        </p:nvSpPr>
        <p:spPr>
          <a:xfrm>
            <a:off x="1516325" y="0"/>
            <a:ext cx="6111375" cy="3331200"/>
          </a:xfrm>
          <a:prstGeom prst="flowChartOffpageConnector">
            <a:avLst/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2855;p21"/>
          <p:cNvSpPr txBox="1">
            <a:spLocks noGrp="1"/>
          </p:cNvSpPr>
          <p:nvPr>
            <p:ph type="title" hasCustomPrompt="1"/>
          </p:nvPr>
        </p:nvSpPr>
        <p:spPr>
          <a:xfrm>
            <a:off x="1284000" y="635127"/>
            <a:ext cx="6576000" cy="8283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56" name="Google Shape;2856;p21"/>
          <p:cNvSpPr txBox="1">
            <a:spLocks noGrp="1"/>
          </p:cNvSpPr>
          <p:nvPr>
            <p:ph type="subTitle" idx="1"/>
          </p:nvPr>
        </p:nvSpPr>
        <p:spPr>
          <a:xfrm>
            <a:off x="1284000" y="1341152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7" name="Google Shape;2857;p21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2091265"/>
            <a:ext cx="6576000" cy="8283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58" name="Google Shape;2858;p21"/>
          <p:cNvSpPr txBox="1">
            <a:spLocks noGrp="1"/>
          </p:cNvSpPr>
          <p:nvPr>
            <p:ph type="subTitle" idx="3"/>
          </p:nvPr>
        </p:nvSpPr>
        <p:spPr>
          <a:xfrm>
            <a:off x="1284000" y="2797290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9" name="Google Shape;2859;p21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547415"/>
            <a:ext cx="6576000" cy="8283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60" name="Google Shape;2860;p21"/>
          <p:cNvSpPr txBox="1">
            <a:spLocks noGrp="1"/>
          </p:cNvSpPr>
          <p:nvPr>
            <p:ph type="subTitle" idx="5"/>
          </p:nvPr>
        </p:nvSpPr>
        <p:spPr>
          <a:xfrm>
            <a:off x="1284000" y="4253440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61" name="Google Shape;2861;p21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2862" name="Google Shape;2862;p21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3" name="Google Shape;2863;p21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4" name="Google Shape;2864;p21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5" name="Google Shape;2865;p21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6" name="Google Shape;2866;p21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7" name="Google Shape;2867;p21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8" name="Google Shape;2868;p21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9" name="Google Shape;2869;p21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0" name="Google Shape;2870;p21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1" name="Google Shape;2871;p21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2" name="Google Shape;2872;p21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3" name="Google Shape;2873;p21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74" name="Google Shape;2874;p21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875" name="Google Shape;2875;p21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6" name="Google Shape;2876;p21"/>
          <p:cNvSpPr txBox="1">
            <a:spLocks noGrp="1"/>
          </p:cNvSpPr>
          <p:nvPr>
            <p:ph type="sldNum" idx="6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_1_1_1_3"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8" name="Google Shape;2878;p22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2879" name="Google Shape;2879;p22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2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22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22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22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22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22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22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22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22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22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22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2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2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2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2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2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2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2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2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22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2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22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22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22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22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2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2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2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22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22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22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2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2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2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22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2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2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2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2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2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22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22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22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22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22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22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22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22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22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22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22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22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22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22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22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22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22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22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22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22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22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22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22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22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2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2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2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2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2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2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2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2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2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2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2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2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2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2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2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2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2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2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2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2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2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2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2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2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2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2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2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2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2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2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2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2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2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2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2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2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2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2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2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2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2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2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2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2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2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2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2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2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2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2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2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2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2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2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2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2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2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2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2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2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2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2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2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2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2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2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2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1" name="Google Shape;301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3012" name="Google Shape;3012;p22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013" name="Google Shape;3013;p22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4" name="Google Shape;3014;p22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5" name="Google Shape;3015;p22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6" name="Google Shape;3016;p22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7" name="Google Shape;3017;p22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8" name="Google Shape;3018;p22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9" name="Google Shape;3019;p22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0" name="Google Shape;3020;p22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1" name="Google Shape;3021;p22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2" name="Google Shape;3022;p22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3" name="Google Shape;3023;p22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4" name="Google Shape;3024;p22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25" name="Google Shape;3025;p22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026" name="Google Shape;3026;p22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7" name="Google Shape;3027;p22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_1_1_1_1_1_3_1_1">
    <p:spTree>
      <p:nvGrpSpPr>
        <p:cNvPr id="1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9" name="Google Shape;3029;p23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030" name="Google Shape;3030;p23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3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3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3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3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3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3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3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3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3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3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3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3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3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3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3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3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3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3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3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3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3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3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3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3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3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3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3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3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3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3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3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3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3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3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3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3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3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3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3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3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3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3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3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3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3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3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3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3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3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3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3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3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3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3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3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3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3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3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3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3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3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3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3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3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3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3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3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3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3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3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3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3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3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3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3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3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3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3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3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3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3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3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3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3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3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3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3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3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3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3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3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3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3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3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3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3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3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3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3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3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3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3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3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3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3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3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3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3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3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3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3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3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3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3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3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3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3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3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3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3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3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3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3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3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3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3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3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3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3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3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3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2" name="Google Shape;3162;p23"/>
          <p:cNvSpPr/>
          <p:nvPr/>
        </p:nvSpPr>
        <p:spPr>
          <a:xfrm flipH="1">
            <a:off x="5283900" y="0"/>
            <a:ext cx="3860100" cy="5143500"/>
          </a:xfrm>
          <a:prstGeom prst="homePlate">
            <a:avLst>
              <a:gd name="adj" fmla="val 60553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164" name="Google Shape;3164;p23"/>
          <p:cNvSpPr txBox="1">
            <a:spLocks noGrp="1"/>
          </p:cNvSpPr>
          <p:nvPr>
            <p:ph type="title" idx="2"/>
          </p:nvPr>
        </p:nvSpPr>
        <p:spPr>
          <a:xfrm>
            <a:off x="719988" y="1525650"/>
            <a:ext cx="28671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65" name="Google Shape;3165;p23"/>
          <p:cNvSpPr txBox="1">
            <a:spLocks noGrp="1"/>
          </p:cNvSpPr>
          <p:nvPr>
            <p:ph type="subTitle" idx="1"/>
          </p:nvPr>
        </p:nvSpPr>
        <p:spPr>
          <a:xfrm>
            <a:off x="720025" y="1959775"/>
            <a:ext cx="3803700" cy="27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166" name="Google Shape;3166;p23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167" name="Google Shape;3167;p23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8" name="Google Shape;3168;p23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9" name="Google Shape;3169;p23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0" name="Google Shape;3170;p23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1" name="Google Shape;3171;p23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2" name="Google Shape;3172;p23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3" name="Google Shape;3173;p23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4" name="Google Shape;3174;p23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5" name="Google Shape;3175;p23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6" name="Google Shape;3176;p23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7" name="Google Shape;3177;p23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8" name="Google Shape;3178;p23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79" name="Google Shape;3179;p23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180" name="Google Shape;3180;p23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1" name="Google Shape;3181;p23"/>
          <p:cNvSpPr txBox="1">
            <a:spLocks noGrp="1"/>
          </p:cNvSpPr>
          <p:nvPr>
            <p:ph type="sldNum" idx="3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1_1_1_1_1_3_1_1_1">
    <p:spTree>
      <p:nvGrpSpPr>
        <p:cNvPr id="1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3" name="Google Shape;3183;p24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184" name="Google Shape;3184;p24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4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4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4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4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4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4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4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4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4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4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4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4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4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4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4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4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4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4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4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4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4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4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4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4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4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4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4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4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4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4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4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4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4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4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4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4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4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4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4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4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4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4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4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4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4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4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4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4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4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4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4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4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4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4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4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4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4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4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4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4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4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4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4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4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4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4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4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4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4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4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4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4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4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4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4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4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4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4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4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4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4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4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4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4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4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4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4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4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4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4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4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4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4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4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4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4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4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4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4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4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4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4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4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4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4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4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4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4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4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4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4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4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4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4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4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4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4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4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4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4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4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4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4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4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4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4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4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4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4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4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4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6" name="Google Shape;3316;p24"/>
          <p:cNvSpPr/>
          <p:nvPr/>
        </p:nvSpPr>
        <p:spPr>
          <a:xfrm rot="5400000">
            <a:off x="2571500" y="-1869400"/>
            <a:ext cx="4706100" cy="8409000"/>
          </a:xfrm>
          <a:prstGeom prst="diagStripe">
            <a:avLst>
              <a:gd name="adj" fmla="val 62021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7" name="Google Shape;3317;p24"/>
          <p:cNvSpPr txBox="1">
            <a:spLocks noGrp="1"/>
          </p:cNvSpPr>
          <p:nvPr>
            <p:ph type="subTitle" idx="1"/>
          </p:nvPr>
        </p:nvSpPr>
        <p:spPr>
          <a:xfrm>
            <a:off x="2026500" y="1956050"/>
            <a:ext cx="5091000" cy="16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18" name="Google Shape;331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3319" name="Google Shape;3319;p24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320" name="Google Shape;3320;p24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1" name="Google Shape;3321;p24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2" name="Google Shape;3322;p24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3" name="Google Shape;3323;p24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4" name="Google Shape;3324;p24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5" name="Google Shape;3325;p24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6" name="Google Shape;3326;p24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7" name="Google Shape;3327;p24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8" name="Google Shape;3328;p24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9" name="Google Shape;3329;p24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0" name="Google Shape;3330;p24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1" name="Google Shape;3331;p24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32" name="Google Shape;3332;p24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333" name="Google Shape;3333;p24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4" name="Google Shape;3334;p24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_1_1_1_1_1_3_1_1_1_1">
    <p:spTree>
      <p:nvGrpSpPr>
        <p:cNvPr id="1" name="Shape 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6" name="Google Shape;3336;p25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337" name="Google Shape;3337;p25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5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5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5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5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5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5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5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5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5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5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5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5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5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5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5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5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5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5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5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25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25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5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5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5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5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5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5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5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5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5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5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5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5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5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5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5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5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5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5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5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5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5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5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5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5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5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5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5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5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5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5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5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5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5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5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5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5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5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5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5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5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5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5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5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5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5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5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5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5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5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5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5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5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5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5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5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5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5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5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5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5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5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5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5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5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5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5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5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5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5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5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5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5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5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5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5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5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5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5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5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5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5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5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5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5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5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5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5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5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5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5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5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5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5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5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5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5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5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5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5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5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5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5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5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5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5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5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5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5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5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5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9" name="Google Shape;3469;p25"/>
          <p:cNvSpPr txBox="1">
            <a:spLocks noGrp="1"/>
          </p:cNvSpPr>
          <p:nvPr>
            <p:ph type="title"/>
          </p:nvPr>
        </p:nvSpPr>
        <p:spPr>
          <a:xfrm>
            <a:off x="720000" y="545125"/>
            <a:ext cx="4289100" cy="17121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470" name="Google Shape;3470;p25"/>
          <p:cNvSpPr txBox="1">
            <a:spLocks noGrp="1"/>
          </p:cNvSpPr>
          <p:nvPr>
            <p:ph type="subTitle" idx="1"/>
          </p:nvPr>
        </p:nvSpPr>
        <p:spPr>
          <a:xfrm>
            <a:off x="720000" y="3390877"/>
            <a:ext cx="3601800" cy="99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471" name="Google Shape;3471;p25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472" name="Google Shape;3472;p25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3" name="Google Shape;3473;p25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4" name="Google Shape;3474;p25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5" name="Google Shape;3475;p25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6" name="Google Shape;3476;p25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7" name="Google Shape;3477;p25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8" name="Google Shape;3478;p25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9" name="Google Shape;3479;p25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0" name="Google Shape;3480;p25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1" name="Google Shape;3481;p25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2" name="Google Shape;3482;p25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3" name="Google Shape;3483;p25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84" name="Google Shape;3484;p25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485" name="Google Shape;3485;p25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6" name="Google Shape;3486;p25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BLANK_1_1_1_1_1_1_3_1_1_1_1_1">
    <p:spTree>
      <p:nvGrpSpPr>
        <p:cNvPr id="1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8" name="Google Shape;3488;p26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489" name="Google Shape;3489;p26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6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6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6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6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6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6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6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6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6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6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6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6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6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6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6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6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6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6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6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6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6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6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6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6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6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6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6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6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6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6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6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6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6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6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6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6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6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6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6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6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6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6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6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6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6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6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6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6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6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6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6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6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6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6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6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6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6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6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6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6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6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6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6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6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6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6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6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6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6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6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6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6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6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6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6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6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6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6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6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6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6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6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6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6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6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6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6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6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6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6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6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6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6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6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6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6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6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6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6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6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6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6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6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6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6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6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6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6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6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6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6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6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6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6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6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6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6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6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6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6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6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6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6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6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6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6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6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6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6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6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6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1" name="Google Shape;3621;p26"/>
          <p:cNvSpPr/>
          <p:nvPr/>
        </p:nvSpPr>
        <p:spPr>
          <a:xfrm rot="10800000">
            <a:off x="911038" y="-1786262"/>
            <a:ext cx="3444775" cy="8716025"/>
          </a:xfrm>
          <a:prstGeom prst="flowChartMerge">
            <a:avLst/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2" name="Google Shape;3622;p26"/>
          <p:cNvSpPr txBox="1">
            <a:spLocks noGrp="1"/>
          </p:cNvSpPr>
          <p:nvPr>
            <p:ph type="title"/>
          </p:nvPr>
        </p:nvSpPr>
        <p:spPr>
          <a:xfrm>
            <a:off x="855025" y="1880625"/>
            <a:ext cx="3556800" cy="5751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623" name="Google Shape;3623;p26"/>
          <p:cNvSpPr txBox="1">
            <a:spLocks noGrp="1"/>
          </p:cNvSpPr>
          <p:nvPr>
            <p:ph type="subTitle" idx="1"/>
          </p:nvPr>
        </p:nvSpPr>
        <p:spPr>
          <a:xfrm>
            <a:off x="985825" y="2591325"/>
            <a:ext cx="3295200" cy="115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624" name="Google Shape;3624;p26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625" name="Google Shape;3625;p26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6" name="Google Shape;3626;p26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7" name="Google Shape;3627;p26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8" name="Google Shape;3628;p26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9" name="Google Shape;3629;p26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0" name="Google Shape;3630;p26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1" name="Google Shape;3631;p26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2" name="Google Shape;3632;p26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3" name="Google Shape;3633;p26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4" name="Google Shape;3634;p26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5" name="Google Shape;3635;p26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6" name="Google Shape;3636;p26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37" name="Google Shape;3637;p26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638" name="Google Shape;3638;p26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9" name="Google Shape;3639;p26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1" name="Google Shape;3641;p27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642" name="Google Shape;3642;p27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7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7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7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7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7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7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7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7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7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7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7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7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7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7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7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7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7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7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7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7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7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7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7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7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7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7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7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7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7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7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7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7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7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7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7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7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7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7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7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7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7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7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7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7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7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7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7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7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7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7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7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7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7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7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7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7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7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7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7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7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7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7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7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7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7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7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7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7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7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7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7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7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7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7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7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7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7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7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7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7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7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7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7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7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7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7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7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7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7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7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7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7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7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7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7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7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7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7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7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7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7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7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7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7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7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7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7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7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7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7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7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7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7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7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7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27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7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7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7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7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7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7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7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7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7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7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7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7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7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7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7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4" name="Google Shape;3774;p27"/>
          <p:cNvSpPr txBox="1">
            <a:spLocks noGrp="1"/>
          </p:cNvSpPr>
          <p:nvPr>
            <p:ph type="ctrTitle"/>
          </p:nvPr>
        </p:nvSpPr>
        <p:spPr>
          <a:xfrm>
            <a:off x="741750" y="747548"/>
            <a:ext cx="3353400" cy="12906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75" name="Google Shape;3775;p27"/>
          <p:cNvSpPr txBox="1">
            <a:spLocks noGrp="1"/>
          </p:cNvSpPr>
          <p:nvPr>
            <p:ph type="subTitle" idx="1"/>
          </p:nvPr>
        </p:nvSpPr>
        <p:spPr>
          <a:xfrm>
            <a:off x="691609" y="1649070"/>
            <a:ext cx="34536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76" name="Google Shape;3776;p27"/>
          <p:cNvSpPr txBox="1"/>
          <p:nvPr/>
        </p:nvSpPr>
        <p:spPr>
          <a:xfrm>
            <a:off x="833800" y="3473150"/>
            <a:ext cx="3209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777" name="Google Shape;3777;p27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778" name="Google Shape;3778;p27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9" name="Google Shape;3779;p27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0" name="Google Shape;3780;p27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1" name="Google Shape;3781;p27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2" name="Google Shape;3782;p27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3" name="Google Shape;3783;p27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4" name="Google Shape;3784;p27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5" name="Google Shape;3785;p27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6" name="Google Shape;3786;p27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7" name="Google Shape;3787;p27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8" name="Google Shape;3788;p27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9" name="Google Shape;3789;p27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90" name="Google Shape;3790;p27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791" name="Google Shape;3791;p27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2" name="Google Shape;3792;p27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4" name="Google Shape;3794;p28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795" name="Google Shape;3795;p28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8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8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8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8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8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8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8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8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8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8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8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8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8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8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8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8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8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8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8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8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8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8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8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8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8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8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8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8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8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8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8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8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8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8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8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8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8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8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8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8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8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8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8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8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8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8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8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8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8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8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8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8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8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8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8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8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8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8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8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8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8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8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8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8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8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8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8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8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8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8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8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8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8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8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8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8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8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8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8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8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8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8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8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8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8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8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8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8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8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8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8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8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8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8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8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8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8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8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8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8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8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8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8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8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8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8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8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8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8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8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8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8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8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8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8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8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8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8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8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8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8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8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8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8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8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8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8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8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8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8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8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7" name="Google Shape;3927;p28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3928" name="Google Shape;3928;p28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9" name="Google Shape;3929;p28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0" name="Google Shape;3930;p28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1" name="Google Shape;3931;p28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2" name="Google Shape;3932;p28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3" name="Google Shape;3933;p28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4" name="Google Shape;3934;p28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5" name="Google Shape;3935;p28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6" name="Google Shape;3936;p28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7" name="Google Shape;3937;p28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8" name="Google Shape;3938;p28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9" name="Google Shape;3939;p28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40" name="Google Shape;3940;p28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941" name="Google Shape;3941;p28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2" name="Google Shape;3942;p28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4" name="Google Shape;3944;p29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945" name="Google Shape;3945;p29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9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9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9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9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9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9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9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9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9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9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9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9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9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9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9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9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9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9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9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9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9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9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9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9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9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9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9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9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9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9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9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9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9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9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9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9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9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9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9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9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9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9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9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9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9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9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9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9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9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9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9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9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9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9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9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9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9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9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9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9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9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9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9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9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9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9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9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9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9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9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9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9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9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9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9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9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9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9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9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9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9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9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9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9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9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9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9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9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9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9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9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9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9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9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9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9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9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9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9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9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9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9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9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9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9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9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9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9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9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9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9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9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9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9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9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9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9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9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9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9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9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9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9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9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9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9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9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9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9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9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9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8" name="Google Shape;4078;p30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4079" name="Google Shape;4079;p30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30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30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30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30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30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30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30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30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30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30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30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30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30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30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30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30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30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30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30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30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30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30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30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30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30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30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30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30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30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30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30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30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30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30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30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30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30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30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30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30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30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30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30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30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30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30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30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30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30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30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30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30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30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30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30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30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30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30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30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30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0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0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0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0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30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30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0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0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0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0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0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0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0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0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0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0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0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0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0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30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30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30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30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30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30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30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0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0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0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0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30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30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0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0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0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0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0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0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30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0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0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0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30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30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0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0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0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30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30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0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0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0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30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30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30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30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0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0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0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30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30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0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0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30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30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0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0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0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0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0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30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1" name="Google Shape;4211;p30"/>
          <p:cNvGrpSpPr/>
          <p:nvPr/>
        </p:nvGrpSpPr>
        <p:grpSpPr>
          <a:xfrm>
            <a:off x="69" y="0"/>
            <a:ext cx="9144000" cy="79125"/>
            <a:chOff x="-2788381" y="1653100"/>
            <a:chExt cx="9144000" cy="79125"/>
          </a:xfrm>
        </p:grpSpPr>
        <p:cxnSp>
          <p:nvCxnSpPr>
            <p:cNvPr id="4212" name="Google Shape;4212;p30"/>
            <p:cNvCxnSpPr/>
            <p:nvPr/>
          </p:nvCxnSpPr>
          <p:spPr>
            <a:xfrm>
              <a:off x="1783619" y="-2918900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3" name="Google Shape;4213;p30"/>
            <p:cNvCxnSpPr/>
            <p:nvPr/>
          </p:nvCxnSpPr>
          <p:spPr>
            <a:xfrm rot="5400000">
              <a:off x="6282059" y="169277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4" name="Google Shape;4214;p30"/>
            <p:cNvCxnSpPr/>
            <p:nvPr/>
          </p:nvCxnSpPr>
          <p:spPr>
            <a:xfrm rot="5400000">
              <a:off x="-2797984" y="169277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5" name="Google Shape;4215;p30"/>
            <p:cNvCxnSpPr/>
            <p:nvPr/>
          </p:nvCxnSpPr>
          <p:spPr>
            <a:xfrm rot="5400000">
              <a:off x="-999031" y="169277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6" name="Google Shape;4216;p30"/>
            <p:cNvCxnSpPr/>
            <p:nvPr/>
          </p:nvCxnSpPr>
          <p:spPr>
            <a:xfrm rot="5400000">
              <a:off x="829769" y="169277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7" name="Google Shape;4217;p30"/>
            <p:cNvCxnSpPr/>
            <p:nvPr/>
          </p:nvCxnSpPr>
          <p:spPr>
            <a:xfrm rot="5400000">
              <a:off x="2658569" y="169277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8" name="Google Shape;4218;p30"/>
            <p:cNvCxnSpPr/>
            <p:nvPr/>
          </p:nvCxnSpPr>
          <p:spPr>
            <a:xfrm rot="5400000">
              <a:off x="4487369" y="169277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9" name="Google Shape;4219;p30"/>
            <p:cNvCxnSpPr/>
            <p:nvPr/>
          </p:nvCxnSpPr>
          <p:spPr>
            <a:xfrm rot="5400000">
              <a:off x="-1894315" y="167372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0" name="Google Shape;4220;p30"/>
            <p:cNvCxnSpPr/>
            <p:nvPr/>
          </p:nvCxnSpPr>
          <p:spPr>
            <a:xfrm rot="5400000">
              <a:off x="5420754" y="167372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1" name="Google Shape;4221;p30"/>
            <p:cNvCxnSpPr/>
            <p:nvPr/>
          </p:nvCxnSpPr>
          <p:spPr>
            <a:xfrm rot="5400000">
              <a:off x="3591987" y="167372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2" name="Google Shape;4222;p30"/>
            <p:cNvCxnSpPr/>
            <p:nvPr/>
          </p:nvCxnSpPr>
          <p:spPr>
            <a:xfrm rot="5400000">
              <a:off x="1763219" y="167372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3" name="Google Shape;4223;p30"/>
            <p:cNvCxnSpPr/>
            <p:nvPr/>
          </p:nvCxnSpPr>
          <p:spPr>
            <a:xfrm rot="5400000">
              <a:off x="-65548" y="167372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24" name="Google Shape;4224;p30"/>
          <p:cNvGrpSpPr/>
          <p:nvPr/>
        </p:nvGrpSpPr>
        <p:grpSpPr>
          <a:xfrm>
            <a:off x="-6" y="5064375"/>
            <a:ext cx="9144000" cy="79125"/>
            <a:chOff x="-2570306" y="4676550"/>
            <a:chExt cx="9144000" cy="79125"/>
          </a:xfrm>
        </p:grpSpPr>
        <p:cxnSp>
          <p:nvCxnSpPr>
            <p:cNvPr id="4225" name="Google Shape;4225;p30"/>
            <p:cNvCxnSpPr/>
            <p:nvPr/>
          </p:nvCxnSpPr>
          <p:spPr>
            <a:xfrm rot="10800000">
              <a:off x="2001694" y="183675"/>
              <a:ext cx="0" cy="91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6" name="Google Shape;4226;p30"/>
            <p:cNvCxnSpPr/>
            <p:nvPr/>
          </p:nvCxnSpPr>
          <p:spPr>
            <a:xfrm rot="-5400000">
              <a:off x="-2575646" y="471600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7" name="Google Shape;4227;p30"/>
            <p:cNvCxnSpPr/>
            <p:nvPr/>
          </p:nvCxnSpPr>
          <p:spPr>
            <a:xfrm rot="-5400000">
              <a:off x="6504398" y="471600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8" name="Google Shape;4228;p30"/>
            <p:cNvCxnSpPr/>
            <p:nvPr/>
          </p:nvCxnSpPr>
          <p:spPr>
            <a:xfrm rot="-5400000">
              <a:off x="4705444" y="471600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9" name="Google Shape;4229;p30"/>
            <p:cNvCxnSpPr/>
            <p:nvPr/>
          </p:nvCxnSpPr>
          <p:spPr>
            <a:xfrm rot="-5400000">
              <a:off x="2876644" y="471600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0" name="Google Shape;4230;p30"/>
            <p:cNvCxnSpPr/>
            <p:nvPr/>
          </p:nvCxnSpPr>
          <p:spPr>
            <a:xfrm rot="-5400000">
              <a:off x="1047844" y="471600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1" name="Google Shape;4231;p30"/>
            <p:cNvCxnSpPr/>
            <p:nvPr/>
          </p:nvCxnSpPr>
          <p:spPr>
            <a:xfrm rot="-5400000">
              <a:off x="-780956" y="471600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2" name="Google Shape;4232;p30"/>
            <p:cNvCxnSpPr/>
            <p:nvPr/>
          </p:nvCxnSpPr>
          <p:spPr>
            <a:xfrm rot="-5400000">
              <a:off x="5638829" y="4735050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3" name="Google Shape;4233;p30"/>
            <p:cNvCxnSpPr/>
            <p:nvPr/>
          </p:nvCxnSpPr>
          <p:spPr>
            <a:xfrm rot="-5400000">
              <a:off x="-1676240" y="4735050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4" name="Google Shape;4234;p30"/>
            <p:cNvCxnSpPr/>
            <p:nvPr/>
          </p:nvCxnSpPr>
          <p:spPr>
            <a:xfrm rot="-5400000">
              <a:off x="152527" y="4735050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5" name="Google Shape;4235;p30"/>
            <p:cNvCxnSpPr/>
            <p:nvPr/>
          </p:nvCxnSpPr>
          <p:spPr>
            <a:xfrm rot="-5400000">
              <a:off x="1981294" y="4735050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6" name="Google Shape;4236;p30"/>
            <p:cNvCxnSpPr/>
            <p:nvPr/>
          </p:nvCxnSpPr>
          <p:spPr>
            <a:xfrm rot="-5400000">
              <a:off x="3810062" y="4735050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37" name="Google Shape;4237;p30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8" name="Google Shape;4238;p30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4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361" name="Google Shape;361;p4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4"/>
          <p:cNvSpPr txBox="1">
            <a:spLocks noGrp="1"/>
          </p:cNvSpPr>
          <p:nvPr>
            <p:ph type="body" idx="1"/>
          </p:nvPr>
        </p:nvSpPr>
        <p:spPr>
          <a:xfrm>
            <a:off x="720000" y="1159300"/>
            <a:ext cx="7704000" cy="3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94" name="Google Shape;49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495" name="Google Shape;495;p4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496" name="Google Shape;496;p4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4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4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4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4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4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4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4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8" name="Google Shape;508;p4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509" name="Google Shape;509;p4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4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rgbClr val="0F253F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5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513" name="Google Shape;513;p5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" name="Google Shape;645;p5"/>
          <p:cNvSpPr/>
          <p:nvPr/>
        </p:nvSpPr>
        <p:spPr>
          <a:xfrm rot="5400000">
            <a:off x="668250" y="567300"/>
            <a:ext cx="3235500" cy="4580400"/>
          </a:xfrm>
          <a:prstGeom prst="trapezoid">
            <a:avLst>
              <a:gd name="adj" fmla="val 11992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"/>
          <p:cNvSpPr/>
          <p:nvPr/>
        </p:nvSpPr>
        <p:spPr>
          <a:xfrm rot="-5400000">
            <a:off x="5240250" y="567300"/>
            <a:ext cx="3235500" cy="4580400"/>
          </a:xfrm>
          <a:prstGeom prst="trapezoid">
            <a:avLst>
              <a:gd name="adj" fmla="val 11992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"/>
          <p:cNvSpPr txBox="1">
            <a:spLocks noGrp="1"/>
          </p:cNvSpPr>
          <p:nvPr>
            <p:ph type="subTitle" idx="1"/>
          </p:nvPr>
        </p:nvSpPr>
        <p:spPr>
          <a:xfrm>
            <a:off x="1641625" y="1698925"/>
            <a:ext cx="2205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>
                <a:solidFill>
                  <a:schemeClr val="dk1"/>
                </a:solidFill>
                <a:latin typeface="Baumans"/>
                <a:ea typeface="Baumans"/>
                <a:cs typeface="Baumans"/>
                <a:sym typeface="Bauman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8" name="Google Shape;648;p5"/>
          <p:cNvSpPr txBox="1">
            <a:spLocks noGrp="1"/>
          </p:cNvSpPr>
          <p:nvPr>
            <p:ph type="subTitle" idx="2"/>
          </p:nvPr>
        </p:nvSpPr>
        <p:spPr>
          <a:xfrm>
            <a:off x="5296475" y="1698925"/>
            <a:ext cx="2205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>
                <a:solidFill>
                  <a:schemeClr val="dk1"/>
                </a:solidFill>
                <a:latin typeface="Baumans"/>
                <a:ea typeface="Baumans"/>
                <a:cs typeface="Baumans"/>
                <a:sym typeface="Baum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9" name="Google Shape;649;p5"/>
          <p:cNvSpPr txBox="1">
            <a:spLocks noGrp="1"/>
          </p:cNvSpPr>
          <p:nvPr>
            <p:ph type="subTitle" idx="3"/>
          </p:nvPr>
        </p:nvSpPr>
        <p:spPr>
          <a:xfrm>
            <a:off x="4945625" y="2215050"/>
            <a:ext cx="2907600" cy="21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50" name="Google Shape;650;p5"/>
          <p:cNvSpPr txBox="1">
            <a:spLocks noGrp="1"/>
          </p:cNvSpPr>
          <p:nvPr>
            <p:ph type="subTitle" idx="4"/>
          </p:nvPr>
        </p:nvSpPr>
        <p:spPr>
          <a:xfrm>
            <a:off x="1290775" y="2215050"/>
            <a:ext cx="2907600" cy="21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51" name="Google Shape;65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652" name="Google Shape;652;p5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653" name="Google Shape;653;p5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5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5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5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5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8" name="Google Shape;658;p5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" name="Google Shape;659;p5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" name="Google Shape;660;p5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1" name="Google Shape;661;p5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" name="Google Shape;662;p5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" name="Google Shape;663;p5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5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5" name="Google Shape;665;p5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666" name="Google Shape;666;p5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7" name="Google Shape;667;p5"/>
          <p:cNvSpPr txBox="1">
            <a:spLocks noGrp="1"/>
          </p:cNvSpPr>
          <p:nvPr>
            <p:ph type="sldNum" idx="5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6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670" name="Google Shape;670;p6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" name="Google Shape;80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803" name="Google Shape;803;p6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804" name="Google Shape;804;p6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5" name="Google Shape;805;p6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6" name="Google Shape;806;p6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7" name="Google Shape;807;p6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8" name="Google Shape;808;p6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9" name="Google Shape;809;p6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0" name="Google Shape;810;p6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1" name="Google Shape;811;p6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2" name="Google Shape;812;p6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3" name="Google Shape;813;p6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4" name="Google Shape;814;p6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6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6" name="Google Shape;816;p6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817" name="Google Shape;817;p6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8" name="Google Shape;818;p6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7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821" name="Google Shape;821;p7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7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7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7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7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7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3" name="Google Shape;953;p7"/>
          <p:cNvSpPr/>
          <p:nvPr/>
        </p:nvSpPr>
        <p:spPr>
          <a:xfrm rot="10800000">
            <a:off x="2772925" y="0"/>
            <a:ext cx="2952600" cy="5143500"/>
          </a:xfrm>
          <a:prstGeom prst="parallelogram">
            <a:avLst>
              <a:gd name="adj" fmla="val 33403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7"/>
          <p:cNvSpPr txBox="1">
            <a:spLocks noGrp="1"/>
          </p:cNvSpPr>
          <p:nvPr>
            <p:ph type="title"/>
          </p:nvPr>
        </p:nvSpPr>
        <p:spPr>
          <a:xfrm>
            <a:off x="4753718" y="1603113"/>
            <a:ext cx="31752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7"/>
          <p:cNvSpPr txBox="1">
            <a:spLocks noGrp="1"/>
          </p:cNvSpPr>
          <p:nvPr>
            <p:ph type="subTitle" idx="1"/>
          </p:nvPr>
        </p:nvSpPr>
        <p:spPr>
          <a:xfrm>
            <a:off x="4753718" y="2198188"/>
            <a:ext cx="3421200" cy="13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56" name="Google Shape;956;p7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957" name="Google Shape;957;p7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7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7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7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7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" name="Google Shape;962;p7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" name="Google Shape;963;p7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" name="Google Shape;964;p7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" name="Google Shape;965;p7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" name="Google Shape;966;p7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" name="Google Shape;967;p7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" name="Google Shape;968;p7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9" name="Google Shape;969;p7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970" name="Google Shape;970;p7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1" name="Google Shape;971;p7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8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974" name="Google Shape;974;p8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6" name="Google Shape;1106;p8"/>
          <p:cNvSpPr txBox="1">
            <a:spLocks noGrp="1"/>
          </p:cNvSpPr>
          <p:nvPr>
            <p:ph type="title"/>
          </p:nvPr>
        </p:nvSpPr>
        <p:spPr>
          <a:xfrm>
            <a:off x="1443200" y="670450"/>
            <a:ext cx="6257700" cy="30672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07" name="Google Shape;1107;p8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108" name="Google Shape;1108;p8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9" name="Google Shape;1109;p8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" name="Google Shape;1110;p8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" name="Google Shape;1111;p8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2" name="Google Shape;1112;p8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3" name="Google Shape;1113;p8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4" name="Google Shape;1114;p8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5" name="Google Shape;1115;p8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6" name="Google Shape;1116;p8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7" name="Google Shape;1117;p8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8" name="Google Shape;1118;p8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9" name="Google Shape;1119;p8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20" name="Google Shape;1120;p8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121" name="Google Shape;1121;p8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2" name="Google Shape;1122;p8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4" name="Google Shape;1124;p9"/>
          <p:cNvGrpSpPr/>
          <p:nvPr/>
        </p:nvGrpSpPr>
        <p:grpSpPr>
          <a:xfrm>
            <a:off x="0" y="0"/>
            <a:ext cx="9144000" cy="5143609"/>
            <a:chOff x="0" y="0"/>
            <a:chExt cx="9144000" cy="5143609"/>
          </a:xfrm>
        </p:grpSpPr>
        <p:sp>
          <p:nvSpPr>
            <p:cNvPr id="1125" name="Google Shape;1125;p9"/>
            <p:cNvSpPr/>
            <p:nvPr/>
          </p:nvSpPr>
          <p:spPr>
            <a:xfrm>
              <a:off x="228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76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152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228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304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76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152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381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76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152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228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304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381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228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381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76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152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304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381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457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381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457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9"/>
            <p:cNvSpPr/>
            <p:nvPr/>
          </p:nvSpPr>
          <p:spPr>
            <a:xfrm>
              <a:off x="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9"/>
            <p:cNvSpPr/>
            <p:nvPr/>
          </p:nvSpPr>
          <p:spPr>
            <a:xfrm>
              <a:off x="228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9"/>
            <p:cNvSpPr/>
            <p:nvPr/>
          </p:nvSpPr>
          <p:spPr>
            <a:xfrm>
              <a:off x="304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457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5334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>
              <a:off x="457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5334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>
              <a:off x="76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>
              <a:off x="152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304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457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9"/>
            <p:cNvSpPr/>
            <p:nvPr/>
          </p:nvSpPr>
          <p:spPr>
            <a:xfrm>
              <a:off x="5334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9"/>
            <p:cNvSpPr/>
            <p:nvPr/>
          </p:nvSpPr>
          <p:spPr>
            <a:xfrm>
              <a:off x="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9"/>
            <p:cNvSpPr/>
            <p:nvPr/>
          </p:nvSpPr>
          <p:spPr>
            <a:xfrm>
              <a:off x="76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152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9"/>
            <p:cNvSpPr/>
            <p:nvPr/>
          </p:nvSpPr>
          <p:spPr>
            <a:xfrm>
              <a:off x="228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9"/>
            <p:cNvSpPr/>
            <p:nvPr/>
          </p:nvSpPr>
          <p:spPr>
            <a:xfrm>
              <a:off x="304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9"/>
            <p:cNvSpPr/>
            <p:nvPr/>
          </p:nvSpPr>
          <p:spPr>
            <a:xfrm>
              <a:off x="381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457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9"/>
            <p:cNvSpPr/>
            <p:nvPr/>
          </p:nvSpPr>
          <p:spPr>
            <a:xfrm>
              <a:off x="5334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9"/>
            <p:cNvSpPr/>
            <p:nvPr/>
          </p:nvSpPr>
          <p:spPr>
            <a:xfrm>
              <a:off x="5334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9"/>
            <p:cNvSpPr/>
            <p:nvPr/>
          </p:nvSpPr>
          <p:spPr>
            <a:xfrm>
              <a:off x="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9"/>
            <p:cNvSpPr/>
            <p:nvPr/>
          </p:nvSpPr>
          <p:spPr>
            <a:xfrm>
              <a:off x="76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9"/>
            <p:cNvSpPr/>
            <p:nvPr/>
          </p:nvSpPr>
          <p:spPr>
            <a:xfrm>
              <a:off x="152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228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9"/>
            <p:cNvSpPr/>
            <p:nvPr/>
          </p:nvSpPr>
          <p:spPr>
            <a:xfrm>
              <a:off x="304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9"/>
            <p:cNvSpPr/>
            <p:nvPr/>
          </p:nvSpPr>
          <p:spPr>
            <a:xfrm>
              <a:off x="381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9"/>
            <p:cNvSpPr/>
            <p:nvPr/>
          </p:nvSpPr>
          <p:spPr>
            <a:xfrm>
              <a:off x="457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5334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9"/>
            <p:cNvSpPr/>
            <p:nvPr/>
          </p:nvSpPr>
          <p:spPr>
            <a:xfrm>
              <a:off x="6096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9"/>
            <p:cNvSpPr/>
            <p:nvPr/>
          </p:nvSpPr>
          <p:spPr>
            <a:xfrm>
              <a:off x="6858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9"/>
            <p:cNvSpPr/>
            <p:nvPr/>
          </p:nvSpPr>
          <p:spPr>
            <a:xfrm>
              <a:off x="7620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8382000" y="0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9"/>
            <p:cNvSpPr/>
            <p:nvPr/>
          </p:nvSpPr>
          <p:spPr>
            <a:xfrm>
              <a:off x="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9"/>
            <p:cNvSpPr/>
            <p:nvPr/>
          </p:nvSpPr>
          <p:spPr>
            <a:xfrm>
              <a:off x="76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9"/>
            <p:cNvSpPr/>
            <p:nvPr/>
          </p:nvSpPr>
          <p:spPr>
            <a:xfrm>
              <a:off x="152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228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9"/>
            <p:cNvSpPr/>
            <p:nvPr/>
          </p:nvSpPr>
          <p:spPr>
            <a:xfrm>
              <a:off x="304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9"/>
            <p:cNvSpPr/>
            <p:nvPr/>
          </p:nvSpPr>
          <p:spPr>
            <a:xfrm>
              <a:off x="381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9"/>
            <p:cNvSpPr/>
            <p:nvPr/>
          </p:nvSpPr>
          <p:spPr>
            <a:xfrm>
              <a:off x="457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5334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9"/>
            <p:cNvSpPr/>
            <p:nvPr/>
          </p:nvSpPr>
          <p:spPr>
            <a:xfrm>
              <a:off x="6096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9"/>
            <p:cNvSpPr/>
            <p:nvPr/>
          </p:nvSpPr>
          <p:spPr>
            <a:xfrm>
              <a:off x="6858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9"/>
            <p:cNvSpPr/>
            <p:nvPr/>
          </p:nvSpPr>
          <p:spPr>
            <a:xfrm>
              <a:off x="7620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8382000" y="467591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9"/>
            <p:cNvSpPr/>
            <p:nvPr/>
          </p:nvSpPr>
          <p:spPr>
            <a:xfrm>
              <a:off x="6096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9"/>
            <p:cNvSpPr/>
            <p:nvPr/>
          </p:nvSpPr>
          <p:spPr>
            <a:xfrm>
              <a:off x="6858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9"/>
            <p:cNvSpPr/>
            <p:nvPr/>
          </p:nvSpPr>
          <p:spPr>
            <a:xfrm>
              <a:off x="7620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9"/>
            <p:cNvSpPr/>
            <p:nvPr/>
          </p:nvSpPr>
          <p:spPr>
            <a:xfrm>
              <a:off x="8382000" y="935182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6096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9"/>
            <p:cNvSpPr/>
            <p:nvPr/>
          </p:nvSpPr>
          <p:spPr>
            <a:xfrm>
              <a:off x="6858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9"/>
            <p:cNvSpPr/>
            <p:nvPr/>
          </p:nvSpPr>
          <p:spPr>
            <a:xfrm>
              <a:off x="7620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9"/>
            <p:cNvSpPr/>
            <p:nvPr/>
          </p:nvSpPr>
          <p:spPr>
            <a:xfrm>
              <a:off x="8382000" y="1402773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6096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9"/>
            <p:cNvSpPr/>
            <p:nvPr/>
          </p:nvSpPr>
          <p:spPr>
            <a:xfrm>
              <a:off x="6858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9"/>
            <p:cNvSpPr/>
            <p:nvPr/>
          </p:nvSpPr>
          <p:spPr>
            <a:xfrm>
              <a:off x="7620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9"/>
            <p:cNvSpPr/>
            <p:nvPr/>
          </p:nvSpPr>
          <p:spPr>
            <a:xfrm>
              <a:off x="8382000" y="1870364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9"/>
            <p:cNvSpPr/>
            <p:nvPr/>
          </p:nvSpPr>
          <p:spPr>
            <a:xfrm>
              <a:off x="6096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6858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9"/>
            <p:cNvSpPr/>
            <p:nvPr/>
          </p:nvSpPr>
          <p:spPr>
            <a:xfrm>
              <a:off x="7620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9"/>
            <p:cNvSpPr/>
            <p:nvPr/>
          </p:nvSpPr>
          <p:spPr>
            <a:xfrm>
              <a:off x="8382000" y="233795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9"/>
            <p:cNvSpPr/>
            <p:nvPr/>
          </p:nvSpPr>
          <p:spPr>
            <a:xfrm>
              <a:off x="6096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9"/>
            <p:cNvSpPr/>
            <p:nvPr/>
          </p:nvSpPr>
          <p:spPr>
            <a:xfrm>
              <a:off x="6858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7620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9"/>
            <p:cNvSpPr/>
            <p:nvPr/>
          </p:nvSpPr>
          <p:spPr>
            <a:xfrm>
              <a:off x="8382000" y="2805545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9"/>
            <p:cNvSpPr/>
            <p:nvPr/>
          </p:nvSpPr>
          <p:spPr>
            <a:xfrm>
              <a:off x="5334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9"/>
            <p:cNvSpPr/>
            <p:nvPr/>
          </p:nvSpPr>
          <p:spPr>
            <a:xfrm>
              <a:off x="6096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6858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9"/>
            <p:cNvSpPr/>
            <p:nvPr/>
          </p:nvSpPr>
          <p:spPr>
            <a:xfrm>
              <a:off x="7620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9"/>
            <p:cNvSpPr/>
            <p:nvPr/>
          </p:nvSpPr>
          <p:spPr>
            <a:xfrm>
              <a:off x="8382000" y="3273136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9"/>
            <p:cNvSpPr/>
            <p:nvPr/>
          </p:nvSpPr>
          <p:spPr>
            <a:xfrm>
              <a:off x="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9"/>
            <p:cNvSpPr/>
            <p:nvPr/>
          </p:nvSpPr>
          <p:spPr>
            <a:xfrm>
              <a:off x="76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9"/>
            <p:cNvSpPr/>
            <p:nvPr/>
          </p:nvSpPr>
          <p:spPr>
            <a:xfrm>
              <a:off x="152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9"/>
            <p:cNvSpPr/>
            <p:nvPr/>
          </p:nvSpPr>
          <p:spPr>
            <a:xfrm>
              <a:off x="228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9"/>
            <p:cNvSpPr/>
            <p:nvPr/>
          </p:nvSpPr>
          <p:spPr>
            <a:xfrm>
              <a:off x="304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381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9"/>
            <p:cNvSpPr/>
            <p:nvPr/>
          </p:nvSpPr>
          <p:spPr>
            <a:xfrm>
              <a:off x="457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9"/>
            <p:cNvSpPr/>
            <p:nvPr/>
          </p:nvSpPr>
          <p:spPr>
            <a:xfrm>
              <a:off x="5334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9"/>
            <p:cNvSpPr/>
            <p:nvPr/>
          </p:nvSpPr>
          <p:spPr>
            <a:xfrm>
              <a:off x="6096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6858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9"/>
            <p:cNvSpPr/>
            <p:nvPr/>
          </p:nvSpPr>
          <p:spPr>
            <a:xfrm>
              <a:off x="7620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9"/>
            <p:cNvSpPr/>
            <p:nvPr/>
          </p:nvSpPr>
          <p:spPr>
            <a:xfrm>
              <a:off x="8382000" y="3740727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9"/>
            <p:cNvSpPr/>
            <p:nvPr/>
          </p:nvSpPr>
          <p:spPr>
            <a:xfrm>
              <a:off x="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9"/>
            <p:cNvSpPr/>
            <p:nvPr/>
          </p:nvSpPr>
          <p:spPr>
            <a:xfrm>
              <a:off x="76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9"/>
            <p:cNvSpPr/>
            <p:nvPr/>
          </p:nvSpPr>
          <p:spPr>
            <a:xfrm>
              <a:off x="152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9"/>
            <p:cNvSpPr/>
            <p:nvPr/>
          </p:nvSpPr>
          <p:spPr>
            <a:xfrm>
              <a:off x="228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9"/>
            <p:cNvSpPr/>
            <p:nvPr/>
          </p:nvSpPr>
          <p:spPr>
            <a:xfrm>
              <a:off x="304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9"/>
            <p:cNvSpPr/>
            <p:nvPr/>
          </p:nvSpPr>
          <p:spPr>
            <a:xfrm>
              <a:off x="381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9"/>
            <p:cNvSpPr/>
            <p:nvPr/>
          </p:nvSpPr>
          <p:spPr>
            <a:xfrm>
              <a:off x="457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9"/>
            <p:cNvSpPr/>
            <p:nvPr/>
          </p:nvSpPr>
          <p:spPr>
            <a:xfrm>
              <a:off x="5334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9"/>
            <p:cNvSpPr/>
            <p:nvPr/>
          </p:nvSpPr>
          <p:spPr>
            <a:xfrm>
              <a:off x="6096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9"/>
            <p:cNvSpPr/>
            <p:nvPr/>
          </p:nvSpPr>
          <p:spPr>
            <a:xfrm>
              <a:off x="6858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9"/>
            <p:cNvSpPr/>
            <p:nvPr/>
          </p:nvSpPr>
          <p:spPr>
            <a:xfrm>
              <a:off x="7620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9"/>
            <p:cNvSpPr/>
            <p:nvPr/>
          </p:nvSpPr>
          <p:spPr>
            <a:xfrm>
              <a:off x="8382000" y="4208318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9"/>
            <p:cNvSpPr/>
            <p:nvPr/>
          </p:nvSpPr>
          <p:spPr>
            <a:xfrm>
              <a:off x="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9"/>
            <p:cNvSpPr/>
            <p:nvPr/>
          </p:nvSpPr>
          <p:spPr>
            <a:xfrm>
              <a:off x="76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9"/>
            <p:cNvSpPr/>
            <p:nvPr/>
          </p:nvSpPr>
          <p:spPr>
            <a:xfrm>
              <a:off x="152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9"/>
            <p:cNvSpPr/>
            <p:nvPr/>
          </p:nvSpPr>
          <p:spPr>
            <a:xfrm>
              <a:off x="228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9"/>
            <p:cNvSpPr/>
            <p:nvPr/>
          </p:nvSpPr>
          <p:spPr>
            <a:xfrm>
              <a:off x="304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9"/>
            <p:cNvSpPr/>
            <p:nvPr/>
          </p:nvSpPr>
          <p:spPr>
            <a:xfrm>
              <a:off x="381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9"/>
            <p:cNvSpPr/>
            <p:nvPr/>
          </p:nvSpPr>
          <p:spPr>
            <a:xfrm>
              <a:off x="457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9"/>
            <p:cNvSpPr/>
            <p:nvPr/>
          </p:nvSpPr>
          <p:spPr>
            <a:xfrm>
              <a:off x="5334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9"/>
            <p:cNvSpPr/>
            <p:nvPr/>
          </p:nvSpPr>
          <p:spPr>
            <a:xfrm>
              <a:off x="6096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6858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9"/>
            <p:cNvSpPr/>
            <p:nvPr/>
          </p:nvSpPr>
          <p:spPr>
            <a:xfrm>
              <a:off x="7620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9"/>
            <p:cNvSpPr/>
            <p:nvPr/>
          </p:nvSpPr>
          <p:spPr>
            <a:xfrm>
              <a:off x="8382000" y="4675909"/>
              <a:ext cx="762000" cy="467700"/>
            </a:xfrm>
            <a:prstGeom prst="rect">
              <a:avLst/>
            </a:prstGeom>
            <a:noFill/>
            <a:ln w="9525" cap="flat" cmpd="sng">
              <a:solidFill>
                <a:srgbClr val="1631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7" name="Google Shape;1257;p9"/>
          <p:cNvSpPr/>
          <p:nvPr/>
        </p:nvSpPr>
        <p:spPr>
          <a:xfrm rot="5400000">
            <a:off x="2737050" y="-1950075"/>
            <a:ext cx="3687000" cy="9145800"/>
          </a:xfrm>
          <a:prstGeom prst="parallelogram">
            <a:avLst>
              <a:gd name="adj" fmla="val 34228"/>
            </a:avLst>
          </a:prstGeom>
          <a:solidFill>
            <a:srgbClr val="205672">
              <a:alpha val="72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9"/>
          <p:cNvSpPr txBox="1">
            <a:spLocks noGrp="1"/>
          </p:cNvSpPr>
          <p:nvPr>
            <p:ph type="title"/>
          </p:nvPr>
        </p:nvSpPr>
        <p:spPr>
          <a:xfrm>
            <a:off x="2735175" y="1530150"/>
            <a:ext cx="4893000" cy="8418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9" name="Google Shape;1259;p9"/>
          <p:cNvSpPr txBox="1">
            <a:spLocks noGrp="1"/>
          </p:cNvSpPr>
          <p:nvPr>
            <p:ph type="subTitle" idx="1"/>
          </p:nvPr>
        </p:nvSpPr>
        <p:spPr>
          <a:xfrm>
            <a:off x="2735075" y="2371950"/>
            <a:ext cx="4893000" cy="12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60" name="Google Shape;1260;p9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261" name="Google Shape;1261;p9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2" name="Google Shape;1262;p9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9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9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9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9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9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9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9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9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9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9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3" name="Google Shape;1273;p9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274" name="Google Shape;1274;p9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5" name="Google Shape;1275;p9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0"/>
          <p:cNvSpPr txBox="1">
            <a:spLocks noGrp="1"/>
          </p:cNvSpPr>
          <p:nvPr>
            <p:ph type="title"/>
          </p:nvPr>
        </p:nvSpPr>
        <p:spPr>
          <a:xfrm>
            <a:off x="4495250" y="1121700"/>
            <a:ext cx="3976500" cy="29001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>
            <a:lvl1pPr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5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278" name="Google Shape;1278;p10"/>
          <p:cNvSpPr/>
          <p:nvPr/>
        </p:nvSpPr>
        <p:spPr>
          <a:xfrm rot="10800000">
            <a:off x="225" y="150"/>
            <a:ext cx="9152400" cy="5128800"/>
          </a:xfrm>
          <a:prstGeom prst="rect">
            <a:avLst/>
          </a:prstGeom>
          <a:solidFill>
            <a:srgbClr val="205672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9" name="Google Shape;1279;p10"/>
          <p:cNvGrpSpPr/>
          <p:nvPr/>
        </p:nvGrpSpPr>
        <p:grpSpPr>
          <a:xfrm>
            <a:off x="253900" y="231447"/>
            <a:ext cx="586475" cy="4884553"/>
            <a:chOff x="253900" y="231447"/>
            <a:chExt cx="586475" cy="4884553"/>
          </a:xfrm>
        </p:grpSpPr>
        <p:cxnSp>
          <p:nvCxnSpPr>
            <p:cNvPr id="1280" name="Google Shape;1280;p10"/>
            <p:cNvCxnSpPr/>
            <p:nvPr/>
          </p:nvCxnSpPr>
          <p:spPr>
            <a:xfrm>
              <a:off x="254125" y="231532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1" name="Google Shape;1281;p10"/>
            <p:cNvCxnSpPr/>
            <p:nvPr/>
          </p:nvCxnSpPr>
          <p:spPr>
            <a:xfrm>
              <a:off x="254125" y="491206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2" name="Google Shape;1282;p10"/>
            <p:cNvCxnSpPr/>
            <p:nvPr/>
          </p:nvCxnSpPr>
          <p:spPr>
            <a:xfrm>
              <a:off x="254125" y="3975920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3" name="Google Shape;1283;p10"/>
            <p:cNvCxnSpPr/>
            <p:nvPr/>
          </p:nvCxnSpPr>
          <p:spPr>
            <a:xfrm>
              <a:off x="254125" y="3039801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4" name="Google Shape;1284;p10"/>
            <p:cNvCxnSpPr/>
            <p:nvPr/>
          </p:nvCxnSpPr>
          <p:spPr>
            <a:xfrm>
              <a:off x="254125" y="2103683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5" name="Google Shape;1285;p10"/>
            <p:cNvCxnSpPr/>
            <p:nvPr/>
          </p:nvCxnSpPr>
          <p:spPr>
            <a:xfrm>
              <a:off x="254125" y="1167565"/>
              <a:ext cx="78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6" name="Google Shape;1286;p10"/>
            <p:cNvCxnSpPr/>
            <p:nvPr/>
          </p:nvCxnSpPr>
          <p:spPr>
            <a:xfrm>
              <a:off x="254125" y="4443945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7" name="Google Shape;1287;p10"/>
            <p:cNvCxnSpPr/>
            <p:nvPr/>
          </p:nvCxnSpPr>
          <p:spPr>
            <a:xfrm>
              <a:off x="254125" y="699539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8" name="Google Shape;1288;p10"/>
            <p:cNvCxnSpPr/>
            <p:nvPr/>
          </p:nvCxnSpPr>
          <p:spPr>
            <a:xfrm>
              <a:off x="254125" y="1635641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9" name="Google Shape;1289;p10"/>
            <p:cNvCxnSpPr/>
            <p:nvPr/>
          </p:nvCxnSpPr>
          <p:spPr>
            <a:xfrm>
              <a:off x="254125" y="2571742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0" name="Google Shape;1290;p10"/>
            <p:cNvCxnSpPr/>
            <p:nvPr/>
          </p:nvCxnSpPr>
          <p:spPr>
            <a:xfrm>
              <a:off x="254125" y="3507844"/>
              <a:ext cx="4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1" name="Google Shape;1291;p10"/>
            <p:cNvCxnSpPr/>
            <p:nvPr/>
          </p:nvCxnSpPr>
          <p:spPr>
            <a:xfrm>
              <a:off x="253900" y="231447"/>
              <a:ext cx="0" cy="4680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92" name="Google Shape;1292;p10"/>
            <p:cNvSpPr txBox="1"/>
            <p:nvPr/>
          </p:nvSpPr>
          <p:spPr>
            <a:xfrm>
              <a:off x="272775" y="4739500"/>
              <a:ext cx="5676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10cm</a:t>
              </a:r>
              <a:endParaRPr sz="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293" name="Google Shape;1293;p10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4" name="Google Shape;1294;p10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81123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aumans"/>
              <a:buNone/>
              <a:defRPr sz="4000">
                <a:solidFill>
                  <a:srgbClr val="92D9F5"/>
                </a:solidFill>
                <a:latin typeface="Baumans"/>
                <a:ea typeface="Baumans"/>
                <a:cs typeface="Baumans"/>
                <a:sym typeface="Baum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2D9F5"/>
              </a:buClr>
              <a:buSzPts val="4000"/>
              <a:buFont typeface="Bebas Neue"/>
              <a:buNone/>
              <a:defRPr sz="4000">
                <a:solidFill>
                  <a:srgbClr val="92D9F5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95204" y="4744000"/>
            <a:ext cx="4833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 rtl="0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algn="ctr" rtl="0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algn="ctr" rtl="0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algn="ctr" rtl="0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algn="ctr" rtl="0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algn="ctr" rtl="0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algn="ctr" rtl="0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algn="ctr" rtl="0">
              <a:lnSpc>
                <a:spcPct val="70000"/>
              </a:lnSpc>
              <a:buNone/>
              <a:defRPr sz="10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ematik.uni-marburg.de/~waveletsoft/demo.php" TargetMode="External"/><Relationship Id="rId5" Type="http://schemas.openxmlformats.org/officeDocument/2006/relationships/hyperlink" Target="https://asp-eurasipjournals.springeropen.com/articles/10.1186/s13634-019-0632-6" TargetMode="External"/><Relationship Id="rId4" Type="http://schemas.openxmlformats.org/officeDocument/2006/relationships/hyperlink" Target="https://www.researchgate.net/publication/329858419_A_Framework_for_Automatic_Building_Detection_from_Low-Contrast_Satellite_Image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dpi.com/1424-8220/21/22/7480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fransiska26/the-differences-between-inception-resnet-and-mobilenet-e97736a709b0#:~:text=While%20Inception%20focuses%20on%20computational,but%20by%20an%20optimization%20problem.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3F"/>
        </a:solidFill>
        <a:effectLst/>
      </p:bgPr>
    </p:bg>
    <p:spTree>
      <p:nvGrpSpPr>
        <p:cNvPr id="1" name="Shape 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3" name="Google Shape;4243;p31"/>
          <p:cNvSpPr txBox="1">
            <a:spLocks noGrp="1"/>
          </p:cNvSpPr>
          <p:nvPr>
            <p:ph type="ctrTitle"/>
          </p:nvPr>
        </p:nvSpPr>
        <p:spPr>
          <a:xfrm>
            <a:off x="576475" y="555300"/>
            <a:ext cx="8208600" cy="20472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Chest X-Ray Classifier    </a:t>
            </a:r>
            <a:endParaRPr/>
          </a:p>
        </p:txBody>
      </p:sp>
      <p:sp>
        <p:nvSpPr>
          <p:cNvPr id="4244" name="Google Shape;4244;p31"/>
          <p:cNvSpPr txBox="1">
            <a:spLocks noGrp="1"/>
          </p:cNvSpPr>
          <p:nvPr>
            <p:ph type="subTitle" idx="1"/>
          </p:nvPr>
        </p:nvSpPr>
        <p:spPr>
          <a:xfrm>
            <a:off x="576475" y="2775666"/>
            <a:ext cx="5415900" cy="17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Vrinda Goel (20D070090)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Mohit (20D070052)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Tejaswee (20D070082)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Vinayak Goyal (20D070088)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Disha Pabri (20D070027)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p40"/>
          <p:cNvSpPr txBox="1">
            <a:spLocks noGrp="1"/>
          </p:cNvSpPr>
          <p:nvPr>
            <p:ph type="title" idx="2"/>
          </p:nvPr>
        </p:nvSpPr>
        <p:spPr>
          <a:xfrm>
            <a:off x="503900" y="77150"/>
            <a:ext cx="4943700" cy="17997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BASE MODEL 1</a:t>
            </a:r>
            <a:endParaRPr sz="5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   INCEPTION</a:t>
            </a:r>
            <a:endParaRPr sz="5500"/>
          </a:p>
        </p:txBody>
      </p:sp>
      <p:sp>
        <p:nvSpPr>
          <p:cNvPr id="4322" name="Google Shape;4322;p40"/>
          <p:cNvSpPr txBox="1">
            <a:spLocks noGrp="1"/>
          </p:cNvSpPr>
          <p:nvPr>
            <p:ph type="subTitle" idx="1"/>
          </p:nvPr>
        </p:nvSpPr>
        <p:spPr>
          <a:xfrm>
            <a:off x="332750" y="1825950"/>
            <a:ext cx="5286000" cy="31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9FBF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9FBFB"/>
                </a:solidFill>
                <a:latin typeface="Roboto"/>
                <a:ea typeface="Roboto"/>
                <a:cs typeface="Roboto"/>
                <a:sym typeface="Roboto"/>
              </a:rPr>
              <a:t>Handles deep neural networks with reduced computational cost</a:t>
            </a:r>
            <a:endParaRPr sz="1200">
              <a:solidFill>
                <a:srgbClr val="F9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9FBF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F9FBFB"/>
                </a:solidFill>
                <a:latin typeface="Roboto"/>
                <a:ea typeface="Roboto"/>
                <a:cs typeface="Roboto"/>
                <a:sym typeface="Roboto"/>
              </a:rPr>
              <a:t>Uses sparsely connected architecture</a:t>
            </a:r>
            <a:endParaRPr sz="1200">
              <a:solidFill>
                <a:srgbClr val="F9FBF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sz="10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Source: https://arxiv.org/abs/1409.4842</a:t>
            </a:r>
            <a:endParaRPr sz="10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3" name="Google Shape;4323;p40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324" name="Google Shape;43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900" y="0"/>
            <a:ext cx="34581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5" name="Google Shape;432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74" y="2420675"/>
            <a:ext cx="2606251" cy="17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6" name="Google Shape;432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0399" y="2461351"/>
            <a:ext cx="2417550" cy="1774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41"/>
          <p:cNvSpPr txBox="1">
            <a:spLocks noGrp="1"/>
          </p:cNvSpPr>
          <p:nvPr>
            <p:ph type="title" idx="2"/>
          </p:nvPr>
        </p:nvSpPr>
        <p:spPr>
          <a:xfrm>
            <a:off x="544375" y="180000"/>
            <a:ext cx="4571400" cy="15858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</a:rPr>
              <a:t>BASE MODEL 2</a:t>
            </a:r>
            <a:endParaRPr sz="5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</a:rPr>
              <a:t>       ResNet</a:t>
            </a:r>
            <a:endParaRPr sz="5100">
              <a:solidFill>
                <a:schemeClr val="dk1"/>
              </a:solidFill>
            </a:endParaRPr>
          </a:p>
        </p:txBody>
      </p:sp>
      <p:sp>
        <p:nvSpPr>
          <p:cNvPr id="4332" name="Google Shape;4332;p41"/>
          <p:cNvSpPr txBox="1">
            <a:spLocks noGrp="1"/>
          </p:cNvSpPr>
          <p:nvPr>
            <p:ph type="subTitle" idx="1"/>
          </p:nvPr>
        </p:nvSpPr>
        <p:spPr>
          <a:xfrm>
            <a:off x="128600" y="1765800"/>
            <a:ext cx="5598000" cy="32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9FBFB"/>
              </a:buClr>
              <a:buSzPts val="1500"/>
              <a:buChar char="●"/>
            </a:pPr>
            <a:r>
              <a:rPr lang="en" sz="1500">
                <a:solidFill>
                  <a:srgbClr val="F9FBFB"/>
                </a:solidFill>
              </a:rPr>
              <a:t>Introduced residual connections to address vanishing gradient problems</a:t>
            </a:r>
            <a:endParaRPr sz="1500">
              <a:solidFill>
                <a:srgbClr val="F9FBFB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9FBFB"/>
              </a:buClr>
              <a:buSzPts val="1400"/>
              <a:buChar char="●"/>
            </a:pPr>
            <a:r>
              <a:rPr lang="en" sz="1500">
                <a:solidFill>
                  <a:srgbClr val="F9FBFB"/>
                </a:solidFill>
              </a:rPr>
              <a:t>Fit a residual mapping instead of directly trying to fit a desired underlying mapping</a:t>
            </a:r>
            <a:endParaRPr sz="1400">
              <a:solidFill>
                <a:srgbClr val="F9FBFB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145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</a:br>
            <a:endParaRPr sz="14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    Source: https://arxiv.org/abs/1512.03385</a:t>
            </a:r>
            <a:endParaRPr sz="2700">
              <a:solidFill>
                <a:srgbClr val="F2F2F2"/>
              </a:solidFill>
            </a:endParaRPr>
          </a:p>
        </p:txBody>
      </p:sp>
      <p:sp>
        <p:nvSpPr>
          <p:cNvPr id="4333" name="Google Shape;4333;p41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334" name="Google Shape;43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895562" y="896038"/>
            <a:ext cx="5143501" cy="33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5" name="Google Shape;43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1625" y="2849900"/>
            <a:ext cx="2963000" cy="17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0" name="Google Shape;4340;p42"/>
          <p:cNvSpPr txBox="1">
            <a:spLocks noGrp="1"/>
          </p:cNvSpPr>
          <p:nvPr>
            <p:ph type="title" idx="2"/>
          </p:nvPr>
        </p:nvSpPr>
        <p:spPr>
          <a:xfrm>
            <a:off x="747475" y="204675"/>
            <a:ext cx="3458100" cy="8646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RESULTS</a:t>
            </a:r>
            <a:endParaRPr sz="5300"/>
          </a:p>
        </p:txBody>
      </p:sp>
      <p:sp>
        <p:nvSpPr>
          <p:cNvPr id="4341" name="Google Shape;4341;p42"/>
          <p:cNvSpPr txBox="1">
            <a:spLocks noGrp="1"/>
          </p:cNvSpPr>
          <p:nvPr>
            <p:ph type="subTitle" idx="1"/>
          </p:nvPr>
        </p:nvSpPr>
        <p:spPr>
          <a:xfrm>
            <a:off x="4660688" y="949050"/>
            <a:ext cx="45312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ROC for training with </a:t>
            </a:r>
            <a:r>
              <a:rPr lang="en" sz="1300" b="1"/>
              <a:t>RESNET </a:t>
            </a:r>
            <a:r>
              <a:rPr lang="en" sz="1300"/>
              <a:t>as the base model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300"/>
          </a:p>
        </p:txBody>
      </p:sp>
      <p:sp>
        <p:nvSpPr>
          <p:cNvPr id="4342" name="Google Shape;4342;p42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343" name="Google Shape;4343;p42"/>
          <p:cNvSpPr txBox="1">
            <a:spLocks noGrp="1"/>
          </p:cNvSpPr>
          <p:nvPr>
            <p:ph type="sldNum" idx="3"/>
          </p:nvPr>
        </p:nvSpPr>
        <p:spPr>
          <a:xfrm>
            <a:off x="7435026" y="482722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  <p:sp>
        <p:nvSpPr>
          <p:cNvPr id="4344" name="Google Shape;4344;p42"/>
          <p:cNvSpPr txBox="1">
            <a:spLocks noGrp="1"/>
          </p:cNvSpPr>
          <p:nvPr>
            <p:ph type="subTitle" idx="1"/>
          </p:nvPr>
        </p:nvSpPr>
        <p:spPr>
          <a:xfrm>
            <a:off x="181825" y="949050"/>
            <a:ext cx="45894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ROC for training with </a:t>
            </a:r>
            <a:r>
              <a:rPr lang="en" sz="1300" b="1"/>
              <a:t>INCEPTION </a:t>
            </a:r>
            <a:r>
              <a:rPr lang="en" sz="1300"/>
              <a:t>as the base model</a:t>
            </a:r>
            <a:endParaRPr/>
          </a:p>
        </p:txBody>
      </p:sp>
      <p:pic>
        <p:nvPicPr>
          <p:cNvPr id="4345" name="Google Shape;4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25" y="1342750"/>
            <a:ext cx="4325075" cy="36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6" name="Google Shape;43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712" y="1344250"/>
            <a:ext cx="4245174" cy="365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1" name="Google Shape;4351;p43"/>
          <p:cNvSpPr txBox="1">
            <a:spLocks noGrp="1"/>
          </p:cNvSpPr>
          <p:nvPr>
            <p:ph type="title" idx="2"/>
          </p:nvPr>
        </p:nvSpPr>
        <p:spPr>
          <a:xfrm>
            <a:off x="377175" y="257175"/>
            <a:ext cx="5417700" cy="16545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   BASE MODEL 3</a:t>
            </a:r>
            <a:endParaRPr sz="5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     MOBILENET</a:t>
            </a:r>
            <a:endParaRPr sz="5500"/>
          </a:p>
        </p:txBody>
      </p:sp>
      <p:sp>
        <p:nvSpPr>
          <p:cNvPr id="4352" name="Google Shape;4352;p43"/>
          <p:cNvSpPr txBox="1">
            <a:spLocks noGrp="1"/>
          </p:cNvSpPr>
          <p:nvPr>
            <p:ph type="subTitle" idx="1"/>
          </p:nvPr>
        </p:nvSpPr>
        <p:spPr>
          <a:xfrm>
            <a:off x="308600" y="1791650"/>
            <a:ext cx="6052200" cy="31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Char char="●"/>
            </a:pPr>
            <a:r>
              <a:rPr lang="en" sz="1500">
                <a:solidFill>
                  <a:srgbClr val="F2F2F2"/>
                </a:solidFill>
              </a:rPr>
              <a:t>Uses Depth-wise separable convolutions</a:t>
            </a:r>
            <a:endParaRPr sz="1500">
              <a:solidFill>
                <a:srgbClr val="F2F2F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Char char="●"/>
            </a:pPr>
            <a:r>
              <a:rPr lang="en" sz="1500">
                <a:solidFill>
                  <a:srgbClr val="F2F2F2"/>
                </a:solidFill>
              </a:rPr>
              <a:t>Consists of 2 layers -&gt; Depth-wise convolution and Point-wise convolution</a:t>
            </a:r>
            <a:endParaRPr sz="1500">
              <a:solidFill>
                <a:srgbClr val="F2F2F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Char char="●"/>
            </a:pPr>
            <a:r>
              <a:rPr lang="en" sz="1500">
                <a:solidFill>
                  <a:srgbClr val="F2F2F2"/>
                </a:solidFill>
              </a:rPr>
              <a:t>Depth-wise convolution - Filter the input channels</a:t>
            </a:r>
            <a:endParaRPr sz="1500">
              <a:solidFill>
                <a:srgbClr val="F2F2F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Char char="●"/>
            </a:pPr>
            <a:r>
              <a:rPr lang="en" sz="1500">
                <a:solidFill>
                  <a:srgbClr val="F2F2F2"/>
                </a:solidFill>
              </a:rPr>
              <a:t>Point-wise convolution - Combine them to create a new feature</a:t>
            </a:r>
            <a:endParaRPr sz="1500">
              <a:solidFill>
                <a:srgbClr val="F2F2F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Source: https://arxiv.org/abs/1704.04861</a:t>
            </a:r>
            <a:endParaRPr sz="10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3" name="Google Shape;4353;p43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354" name="Google Shape;43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34788" y="1352662"/>
            <a:ext cx="5173825" cy="24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5" name="Google Shape;43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00" y="3095450"/>
            <a:ext cx="3033474" cy="13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6" name="Google Shape;435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5614" y="3095450"/>
            <a:ext cx="2903585" cy="13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p44"/>
          <p:cNvSpPr txBox="1">
            <a:spLocks noGrp="1"/>
          </p:cNvSpPr>
          <p:nvPr>
            <p:ph type="title" idx="2"/>
          </p:nvPr>
        </p:nvSpPr>
        <p:spPr>
          <a:xfrm>
            <a:off x="394325" y="248600"/>
            <a:ext cx="5418000" cy="16425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  BASE MODEL 4</a:t>
            </a:r>
            <a:endParaRPr sz="5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    EfficientNet</a:t>
            </a:r>
            <a:endParaRPr sz="5500"/>
          </a:p>
        </p:txBody>
      </p:sp>
      <p:sp>
        <p:nvSpPr>
          <p:cNvPr id="4362" name="Google Shape;4362;p44"/>
          <p:cNvSpPr txBox="1">
            <a:spLocks noGrp="1"/>
          </p:cNvSpPr>
          <p:nvPr>
            <p:ph type="subTitle" idx="1"/>
          </p:nvPr>
        </p:nvSpPr>
        <p:spPr>
          <a:xfrm>
            <a:off x="449150" y="1783075"/>
            <a:ext cx="5088600" cy="32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0"/>
              <a:buFont typeface="Arial"/>
              <a:buChar char="●"/>
            </a:pPr>
            <a:r>
              <a:rPr lang="en" sz="145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Uses Compound Scaling, including depth, width and resolution scaling</a:t>
            </a:r>
            <a:endParaRPr sz="14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0"/>
              <a:buFont typeface="Arial"/>
              <a:buChar char="●"/>
            </a:pPr>
            <a:r>
              <a:rPr lang="en" sz="145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Based on the idea of balancing dimensions of width, depth, and resolution by scaling with a constant ratio</a:t>
            </a:r>
            <a:endParaRPr sz="14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0"/>
              <a:buFont typeface="Arial"/>
              <a:buChar char="●"/>
            </a:pPr>
            <a:r>
              <a:rPr lang="en" sz="145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One of the most power CNN architecture </a:t>
            </a:r>
            <a:endParaRPr sz="14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Source: https://arxiv.org/abs/1905.11946</a:t>
            </a:r>
            <a:endParaRPr sz="105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3" name="Google Shape;4363;p44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364" name="Google Shape;43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944500" y="955850"/>
            <a:ext cx="5143500" cy="32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5" name="Google Shape;436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525" y="3018700"/>
            <a:ext cx="4414851" cy="15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0" name="Google Shape;4370;p45"/>
          <p:cNvSpPr txBox="1">
            <a:spLocks noGrp="1"/>
          </p:cNvSpPr>
          <p:nvPr>
            <p:ph type="title" idx="2"/>
          </p:nvPr>
        </p:nvSpPr>
        <p:spPr>
          <a:xfrm>
            <a:off x="747475" y="204675"/>
            <a:ext cx="3458100" cy="8646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RESULTS</a:t>
            </a:r>
            <a:endParaRPr sz="5300"/>
          </a:p>
        </p:txBody>
      </p:sp>
      <p:sp>
        <p:nvSpPr>
          <p:cNvPr id="4371" name="Google Shape;4371;p45"/>
          <p:cNvSpPr txBox="1">
            <a:spLocks noGrp="1"/>
          </p:cNvSpPr>
          <p:nvPr>
            <p:ph type="subTitle" idx="1"/>
          </p:nvPr>
        </p:nvSpPr>
        <p:spPr>
          <a:xfrm>
            <a:off x="4660688" y="949050"/>
            <a:ext cx="45312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ROC for training with </a:t>
            </a:r>
            <a:r>
              <a:rPr lang="en" sz="1300" b="1"/>
              <a:t>MOBILENET </a:t>
            </a:r>
            <a:r>
              <a:rPr lang="en" sz="1300"/>
              <a:t>as the base model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300"/>
          </a:p>
        </p:txBody>
      </p:sp>
      <p:sp>
        <p:nvSpPr>
          <p:cNvPr id="4372" name="Google Shape;4372;p45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373" name="Google Shape;4373;p45"/>
          <p:cNvSpPr txBox="1">
            <a:spLocks noGrp="1"/>
          </p:cNvSpPr>
          <p:nvPr>
            <p:ph type="sldNum" idx="3"/>
          </p:nvPr>
        </p:nvSpPr>
        <p:spPr>
          <a:xfrm>
            <a:off x="7435026" y="482722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  <p:sp>
        <p:nvSpPr>
          <p:cNvPr id="4374" name="Google Shape;4374;p45"/>
          <p:cNvSpPr txBox="1">
            <a:spLocks noGrp="1"/>
          </p:cNvSpPr>
          <p:nvPr>
            <p:ph type="subTitle" idx="1"/>
          </p:nvPr>
        </p:nvSpPr>
        <p:spPr>
          <a:xfrm>
            <a:off x="181825" y="949050"/>
            <a:ext cx="45894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ROC for training with </a:t>
            </a:r>
            <a:r>
              <a:rPr lang="en" sz="1300" b="1"/>
              <a:t>EFFICIENTNET </a:t>
            </a:r>
            <a:r>
              <a:rPr lang="en" sz="1300"/>
              <a:t>as the base model</a:t>
            </a:r>
            <a:endParaRPr/>
          </a:p>
        </p:txBody>
      </p:sp>
      <p:pic>
        <p:nvPicPr>
          <p:cNvPr id="4375" name="Google Shape;43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225" y="1344250"/>
            <a:ext cx="4050304" cy="348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6" name="Google Shape;437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50" y="1344250"/>
            <a:ext cx="4050301" cy="3482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1" name="Google Shape;4381;p46"/>
          <p:cNvSpPr txBox="1">
            <a:spLocks noGrp="1"/>
          </p:cNvSpPr>
          <p:nvPr>
            <p:ph type="body" idx="1"/>
          </p:nvPr>
        </p:nvSpPr>
        <p:spPr>
          <a:xfrm>
            <a:off x="720000" y="1159300"/>
            <a:ext cx="7704000" cy="3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9FBFB"/>
              </a:buClr>
              <a:buSzPts val="1500"/>
              <a:buChar char="●"/>
            </a:pPr>
            <a:r>
              <a:rPr lang="en" sz="1500">
                <a:solidFill>
                  <a:srgbClr val="F9FBFB"/>
                </a:solidFill>
              </a:rPr>
              <a:t>Accuracy order observed from above ROC curves is as follows:</a:t>
            </a:r>
            <a:br>
              <a:rPr lang="en" sz="1500">
                <a:solidFill>
                  <a:srgbClr val="F9FBFB"/>
                </a:solidFill>
              </a:rPr>
            </a:br>
            <a:r>
              <a:rPr lang="en" sz="1500">
                <a:solidFill>
                  <a:srgbClr val="F9FBFB"/>
                </a:solidFill>
              </a:rPr>
              <a:t>EfficientNet(2019)  &gt;  ResNet(2015)  &gt;  Inception(2014)  &gt;  MobileNet(2017)</a:t>
            </a:r>
            <a:endParaRPr sz="1500">
              <a:solidFill>
                <a:srgbClr val="F9FBFB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9FBFB"/>
              </a:buClr>
              <a:buSzPts val="1500"/>
              <a:buChar char="●"/>
            </a:pPr>
            <a:r>
              <a:rPr lang="en" sz="1500">
                <a:solidFill>
                  <a:srgbClr val="F9FBFB"/>
                </a:solidFill>
              </a:rPr>
              <a:t>In practise, EfficientNet is often considered state-of-the-art for a wide range of tasks due to its efficiency- accuracy trade off but it requires abundant computational resources. </a:t>
            </a:r>
            <a:endParaRPr sz="1500">
              <a:solidFill>
                <a:srgbClr val="F9FBFB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9FBFB"/>
              </a:buClr>
              <a:buSzPts val="1500"/>
              <a:buChar char="●"/>
            </a:pPr>
            <a:r>
              <a:rPr lang="en" sz="1500">
                <a:solidFill>
                  <a:srgbClr val="F9FBFB"/>
                </a:solidFill>
              </a:rPr>
              <a:t>For a robust and easy to train model which doesn’t require many computational resources, ResNet is most preferred.</a:t>
            </a:r>
            <a:endParaRPr sz="1500">
              <a:solidFill>
                <a:srgbClr val="F9FBFB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9FBFB"/>
              </a:buClr>
              <a:buSzPts val="1500"/>
              <a:buChar char="●"/>
            </a:pPr>
            <a:r>
              <a:rPr lang="en" sz="1500">
                <a:solidFill>
                  <a:srgbClr val="F9FBFB"/>
                </a:solidFill>
              </a:rPr>
              <a:t>MobileNet is specialized for mobile vision applications and resource-constrained environments. While it excels in these contexts, it may not be a good choice for general image classification tasks on high performance hardware which is evident from its accuracy</a:t>
            </a:r>
            <a:endParaRPr sz="1500">
              <a:solidFill>
                <a:srgbClr val="F9FBFB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9FBFB"/>
              </a:buClr>
              <a:buSzPts val="1500"/>
              <a:buChar char="●"/>
            </a:pPr>
            <a:r>
              <a:rPr lang="en" sz="1500"/>
              <a:t>Inception is known for its computational efficiency and competitive performance but it is a quite old model and many new models have replaced this</a:t>
            </a:r>
            <a:endParaRPr sz="1500">
              <a:solidFill>
                <a:srgbClr val="F9FBFB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endParaRPr sz="1500"/>
          </a:p>
        </p:txBody>
      </p:sp>
      <p:sp>
        <p:nvSpPr>
          <p:cNvPr id="4382" name="Google Shape;438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383" name="Google Shape;4383;p46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384" name="Google Shape;4384;p46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9" name="Google Shape;4389;p47"/>
          <p:cNvSpPr txBox="1">
            <a:spLocks noGrp="1"/>
          </p:cNvSpPr>
          <p:nvPr>
            <p:ph type="title"/>
          </p:nvPr>
        </p:nvSpPr>
        <p:spPr>
          <a:xfrm>
            <a:off x="698825" y="1073200"/>
            <a:ext cx="4194000" cy="8418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Federated learning</a:t>
            </a:r>
            <a:endParaRPr/>
          </a:p>
        </p:txBody>
      </p:sp>
      <p:sp>
        <p:nvSpPr>
          <p:cNvPr id="4390" name="Google Shape;4390;p47"/>
          <p:cNvSpPr txBox="1">
            <a:spLocks noGrp="1"/>
          </p:cNvSpPr>
          <p:nvPr>
            <p:ph type="title" idx="2"/>
          </p:nvPr>
        </p:nvSpPr>
        <p:spPr>
          <a:xfrm>
            <a:off x="253400" y="202125"/>
            <a:ext cx="4501200" cy="10746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   MODEL 5</a:t>
            </a:r>
            <a:endParaRPr sz="7000"/>
          </a:p>
        </p:txBody>
      </p:sp>
      <p:sp>
        <p:nvSpPr>
          <p:cNvPr id="4391" name="Google Shape;4391;p47"/>
          <p:cNvSpPr txBox="1">
            <a:spLocks noGrp="1"/>
          </p:cNvSpPr>
          <p:nvPr>
            <p:ph type="subTitle" idx="1"/>
          </p:nvPr>
        </p:nvSpPr>
        <p:spPr>
          <a:xfrm>
            <a:off x="339200" y="3837575"/>
            <a:ext cx="4453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ROC for a model trained on 1/10th and ½ of the actual dataset respectively. We used 10%/50% of the original data to fine-tune a pretrained ResNet-34 model</a:t>
            </a:r>
            <a:endParaRPr sz="13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300"/>
          </a:p>
        </p:txBody>
      </p:sp>
      <p:sp>
        <p:nvSpPr>
          <p:cNvPr id="4392" name="Google Shape;4392;p47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393" name="Google Shape;4393;p47"/>
          <p:cNvSpPr txBox="1">
            <a:spLocks noGrp="1"/>
          </p:cNvSpPr>
          <p:nvPr>
            <p:ph type="sldNum" idx="3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  <p:pic>
        <p:nvPicPr>
          <p:cNvPr id="4394" name="Google Shape;43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575" y="88150"/>
            <a:ext cx="3579374" cy="22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5" name="Google Shape;4395;p47"/>
          <p:cNvSpPr txBox="1">
            <a:spLocks noGrp="1"/>
          </p:cNvSpPr>
          <p:nvPr>
            <p:ph type="subTitle" idx="1"/>
          </p:nvPr>
        </p:nvSpPr>
        <p:spPr>
          <a:xfrm>
            <a:off x="505350" y="1778275"/>
            <a:ext cx="4453200" cy="19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Next, we tried using federated learning that we learnt in the course. We used ResNet for each client while making sure that no data leakage occurs within test-train split and splitting of the data amongst the clients. These clients essentially function as distinct models, and their collective insights are amalgamated at the conclusion of our process.</a:t>
            </a:r>
            <a:endParaRPr sz="2200"/>
          </a:p>
        </p:txBody>
      </p:sp>
      <p:pic>
        <p:nvPicPr>
          <p:cNvPr id="4396" name="Google Shape;439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5532" y="2502100"/>
            <a:ext cx="3579419" cy="22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7" name="Google Shape;4397;p47"/>
          <p:cNvSpPr txBox="1">
            <a:spLocks noGrp="1"/>
          </p:cNvSpPr>
          <p:nvPr>
            <p:ph type="subTitle" idx="1"/>
          </p:nvPr>
        </p:nvSpPr>
        <p:spPr>
          <a:xfrm>
            <a:off x="405000" y="4550975"/>
            <a:ext cx="4453200" cy="3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50"/>
              <a:t>https://arxiv.org/ftp/arxiv/papers/2205/2205.09513.pdf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2" name="Google Shape;4402;p48"/>
          <p:cNvSpPr txBox="1">
            <a:spLocks noGrp="1"/>
          </p:cNvSpPr>
          <p:nvPr>
            <p:ph type="title"/>
          </p:nvPr>
        </p:nvSpPr>
        <p:spPr>
          <a:xfrm>
            <a:off x="509350" y="1129776"/>
            <a:ext cx="3538800" cy="8418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Federated Learning with </a:t>
            </a:r>
            <a:r>
              <a:rPr lang="en" sz="2500">
                <a:solidFill>
                  <a:srgbClr val="FFFF00"/>
                </a:solidFill>
              </a:rPr>
              <a:t>Wavelet </a:t>
            </a:r>
            <a:r>
              <a:rPr lang="en" sz="2500"/>
              <a:t>Transform</a:t>
            </a:r>
            <a:endParaRPr sz="2500"/>
          </a:p>
        </p:txBody>
      </p:sp>
      <p:sp>
        <p:nvSpPr>
          <p:cNvPr id="4403" name="Google Shape;4403;p48"/>
          <p:cNvSpPr txBox="1">
            <a:spLocks noGrp="1"/>
          </p:cNvSpPr>
          <p:nvPr>
            <p:ph type="title" idx="2"/>
          </p:nvPr>
        </p:nvSpPr>
        <p:spPr>
          <a:xfrm>
            <a:off x="445100" y="217250"/>
            <a:ext cx="3765000" cy="10509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MODEL 6</a:t>
            </a:r>
            <a:endParaRPr sz="7000"/>
          </a:p>
        </p:txBody>
      </p:sp>
      <p:sp>
        <p:nvSpPr>
          <p:cNvPr id="4404" name="Google Shape;4404;p48"/>
          <p:cNvSpPr txBox="1">
            <a:spLocks noGrp="1"/>
          </p:cNvSpPr>
          <p:nvPr>
            <p:ph type="subTitle" idx="1"/>
          </p:nvPr>
        </p:nvSpPr>
        <p:spPr>
          <a:xfrm>
            <a:off x="407325" y="1890325"/>
            <a:ext cx="3174600" cy="27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We preprocessed the gray-scaled images using </a:t>
            </a:r>
            <a:r>
              <a:rPr lang="en" sz="1400">
                <a:solidFill>
                  <a:srgbClr val="FFFF00"/>
                </a:solidFill>
              </a:rPr>
              <a:t>Haar DWT</a:t>
            </a:r>
            <a:r>
              <a:rPr lang="en" sz="1400"/>
              <a:t>. We took the low frequency components</a:t>
            </a:r>
            <a:br>
              <a:rPr lang="en" sz="1400"/>
            </a:br>
            <a:r>
              <a:rPr lang="en" sz="1400"/>
              <a:t>which was relatively noise free. We then trained the model using the </a:t>
            </a:r>
            <a:r>
              <a:rPr lang="en" sz="1400">
                <a:solidFill>
                  <a:srgbClr val="FFFF00"/>
                </a:solidFill>
              </a:rPr>
              <a:t>LL filtered images</a:t>
            </a:r>
            <a:r>
              <a:rPr lang="en" sz="1400"/>
              <a:t>.</a:t>
            </a:r>
            <a:br>
              <a:rPr lang="en" sz="1400"/>
            </a:br>
            <a:r>
              <a:rPr lang="en" sz="1400"/>
              <a:t>The LL filtered image is the approximate representation of the whole image and HL, LH and HH represent the fine details along the horizontal, vertical and diagonal respectively.</a:t>
            </a:r>
            <a:endParaRPr sz="1400"/>
          </a:p>
        </p:txBody>
      </p:sp>
      <p:sp>
        <p:nvSpPr>
          <p:cNvPr id="4405" name="Google Shape;4405;p48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406" name="Google Shape;4406;p48"/>
          <p:cNvSpPr txBox="1">
            <a:spLocks noGrp="1"/>
          </p:cNvSpPr>
          <p:nvPr>
            <p:ph type="sldNum" idx="3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  <p:pic>
        <p:nvPicPr>
          <p:cNvPr id="4407" name="Google Shape;44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8452" y="257946"/>
            <a:ext cx="4533244" cy="13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8" name="Google Shape;4408;p48"/>
          <p:cNvSpPr txBox="1">
            <a:spLocks noGrp="1"/>
          </p:cNvSpPr>
          <p:nvPr>
            <p:ph type="subTitle" idx="1"/>
          </p:nvPr>
        </p:nvSpPr>
        <p:spPr>
          <a:xfrm>
            <a:off x="558200" y="4606600"/>
            <a:ext cx="83430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Links: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link1 </a:t>
            </a:r>
            <a:r>
              <a:rPr lang="en" sz="1400"/>
              <a:t>,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link2</a:t>
            </a:r>
            <a:r>
              <a:rPr lang="en" sz="1400"/>
              <a:t>, 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link3</a:t>
            </a:r>
            <a:endParaRPr sz="1400"/>
          </a:p>
        </p:txBody>
      </p:sp>
      <p:pic>
        <p:nvPicPr>
          <p:cNvPr id="4409" name="Google Shape;4409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9520" y="2339775"/>
            <a:ext cx="3174482" cy="19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0" name="Google Shape;4410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34800" y="2392913"/>
            <a:ext cx="2389800" cy="1792336"/>
          </a:xfrm>
          <a:prstGeom prst="rect">
            <a:avLst/>
          </a:prstGeom>
          <a:noFill/>
          <a:ln>
            <a:noFill/>
          </a:ln>
        </p:spPr>
      </p:pic>
      <p:sp>
        <p:nvSpPr>
          <p:cNvPr id="4411" name="Google Shape;4411;p48"/>
          <p:cNvSpPr txBox="1">
            <a:spLocks noGrp="1"/>
          </p:cNvSpPr>
          <p:nvPr>
            <p:ph type="subTitle" idx="1"/>
          </p:nvPr>
        </p:nvSpPr>
        <p:spPr>
          <a:xfrm>
            <a:off x="4088023" y="1768600"/>
            <a:ext cx="51741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1D Multi-resolution analysis</a:t>
            </a:r>
            <a:endParaRPr sz="1400"/>
          </a:p>
        </p:txBody>
      </p:sp>
      <p:sp>
        <p:nvSpPr>
          <p:cNvPr id="4412" name="Google Shape;4412;p48"/>
          <p:cNvSpPr txBox="1">
            <a:spLocks noGrp="1"/>
          </p:cNvSpPr>
          <p:nvPr>
            <p:ph type="subTitle" idx="1"/>
          </p:nvPr>
        </p:nvSpPr>
        <p:spPr>
          <a:xfrm>
            <a:off x="5019748" y="4326663"/>
            <a:ext cx="51741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2D Multi-resolution analysis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7" name="Google Shape;4417;p49"/>
          <p:cNvSpPr txBox="1">
            <a:spLocks noGrp="1"/>
          </p:cNvSpPr>
          <p:nvPr>
            <p:ph type="title"/>
          </p:nvPr>
        </p:nvSpPr>
        <p:spPr>
          <a:xfrm>
            <a:off x="749200" y="1100700"/>
            <a:ext cx="3968400" cy="8418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Federated Learning with Wavelet Transform Results</a:t>
            </a:r>
            <a:endParaRPr/>
          </a:p>
        </p:txBody>
      </p:sp>
      <p:sp>
        <p:nvSpPr>
          <p:cNvPr id="4418" name="Google Shape;4418;p49"/>
          <p:cNvSpPr txBox="1">
            <a:spLocks noGrp="1"/>
          </p:cNvSpPr>
          <p:nvPr>
            <p:ph type="title" idx="2"/>
          </p:nvPr>
        </p:nvSpPr>
        <p:spPr>
          <a:xfrm>
            <a:off x="652350" y="164775"/>
            <a:ext cx="4079700" cy="1161600"/>
          </a:xfrm>
          <a:prstGeom prst="rect">
            <a:avLst/>
          </a:prstGeom>
        </p:spPr>
        <p:txBody>
          <a:bodyPr spcFirstLastPara="1" wrap="square" lIns="91425" tIns="0" rIns="91425" bIns="90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dk1"/>
                </a:solidFill>
              </a:rPr>
              <a:t>MODEL 6</a:t>
            </a:r>
            <a:endParaRPr/>
          </a:p>
        </p:txBody>
      </p:sp>
      <p:sp>
        <p:nvSpPr>
          <p:cNvPr id="4419" name="Google Shape;4419;p49"/>
          <p:cNvSpPr txBox="1">
            <a:spLocks noGrp="1"/>
          </p:cNvSpPr>
          <p:nvPr>
            <p:ph type="subTitle" idx="1"/>
          </p:nvPr>
        </p:nvSpPr>
        <p:spPr>
          <a:xfrm>
            <a:off x="4732038" y="4467975"/>
            <a:ext cx="42801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ROC for a model trained on 1/2 of the actual dataset. We used the same ResNet-34 pretrained model to be fine-tuned.</a:t>
            </a:r>
            <a:endParaRPr sz="13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420" name="Google Shape;4420;p49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421" name="Google Shape;44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75" y="2149824"/>
            <a:ext cx="3645226" cy="231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2" name="Google Shape;442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200" y="2122150"/>
            <a:ext cx="3732261" cy="23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3" name="Google Shape;4423;p49"/>
          <p:cNvSpPr txBox="1">
            <a:spLocks noGrp="1"/>
          </p:cNvSpPr>
          <p:nvPr>
            <p:ph type="subTitle" idx="1"/>
          </p:nvPr>
        </p:nvSpPr>
        <p:spPr>
          <a:xfrm>
            <a:off x="373575" y="4467975"/>
            <a:ext cx="44388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ROC for a model trained on 1/10th of the actual dataset. </a:t>
            </a:r>
            <a:endParaRPr sz="13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424" name="Google Shape;442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8200" y="164775"/>
            <a:ext cx="2787811" cy="18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425" name="Google Shape;4425;p49"/>
          <p:cNvSpPr txBox="1">
            <a:spLocks noGrp="1"/>
          </p:cNvSpPr>
          <p:nvPr>
            <p:ph type="subTitle" idx="1"/>
          </p:nvPr>
        </p:nvSpPr>
        <p:spPr>
          <a:xfrm>
            <a:off x="431475" y="4675300"/>
            <a:ext cx="84435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Links: 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link1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" name="Google Shape;4249;p32"/>
          <p:cNvSpPr txBox="1">
            <a:spLocks noGrp="1"/>
          </p:cNvSpPr>
          <p:nvPr>
            <p:ph type="body" idx="1"/>
          </p:nvPr>
        </p:nvSpPr>
        <p:spPr>
          <a:xfrm>
            <a:off x="720000" y="1326975"/>
            <a:ext cx="7704000" cy="3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Train a model to classify images of Chest X-Ray(Input) for finding underlying disease (Output)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Improve accuracy and reliability of machine learning models in disease classification of chest X-Rays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Compare different models and set up a Federated learning prototype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Employing Wavelets in classification techniques</a:t>
            </a:r>
            <a:endParaRPr sz="1900"/>
          </a:p>
        </p:txBody>
      </p:sp>
      <p:sp>
        <p:nvSpPr>
          <p:cNvPr id="4250" name="Google Shape;4250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PROBLEM STATEMENT</a:t>
            </a:r>
            <a:endParaRPr sz="5400"/>
          </a:p>
        </p:txBody>
      </p:sp>
      <p:sp>
        <p:nvSpPr>
          <p:cNvPr id="4251" name="Google Shape;4251;p32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252" name="Google Shape;4252;p32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0" name="Google Shape;4430;p50"/>
          <p:cNvSpPr txBox="1">
            <a:spLocks noGrp="1"/>
          </p:cNvSpPr>
          <p:nvPr>
            <p:ph type="body" idx="1"/>
          </p:nvPr>
        </p:nvSpPr>
        <p:spPr>
          <a:xfrm>
            <a:off x="720000" y="1159300"/>
            <a:ext cx="7704000" cy="3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9FBFB"/>
              </a:buClr>
              <a:buSzPts val="1600"/>
              <a:buAutoNum type="arabicParenR"/>
            </a:pPr>
            <a:r>
              <a:rPr lang="en" sz="1600" b="1"/>
              <a:t>HARNESSING THE CONCEPT OF WAVELETS TO THE FULLEST</a:t>
            </a:r>
            <a:endParaRPr sz="16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have not used wavelets to the fullest extent. Using HL, LH, and HH is very useful in fine feature extraction.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has been found that using wavelets transform for feature extraction reduces the model parameters to a huge extent and also give similar results after less training then CNNs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Fourier transform gives us information about the magnitude of a frequency component (presence), wavelet transform tells us the location along with the magnitude, but Shearlets allow us to perceive direction also. 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4431" name="Google Shape;4431;p50"/>
          <p:cNvSpPr txBox="1">
            <a:spLocks noGrp="1"/>
          </p:cNvSpPr>
          <p:nvPr>
            <p:ph type="title"/>
          </p:nvPr>
        </p:nvSpPr>
        <p:spPr>
          <a:xfrm>
            <a:off x="720000" y="363600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PROPOSED/ FUTURE WORK</a:t>
            </a:r>
            <a:endParaRPr/>
          </a:p>
        </p:txBody>
      </p:sp>
      <p:sp>
        <p:nvSpPr>
          <p:cNvPr id="4432" name="Google Shape;4432;p50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433" name="Google Shape;4433;p50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8" name="Google Shape;4438;p51"/>
          <p:cNvSpPr txBox="1">
            <a:spLocks noGrp="1"/>
          </p:cNvSpPr>
          <p:nvPr>
            <p:ph type="body" idx="1"/>
          </p:nvPr>
        </p:nvSpPr>
        <p:spPr>
          <a:xfrm>
            <a:off x="720000" y="459175"/>
            <a:ext cx="7990800" cy="44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2) </a:t>
            </a:r>
            <a:r>
              <a:rPr lang="en" sz="1600" b="1" dirty="0"/>
              <a:t>USING ATTENTION MODEL</a:t>
            </a:r>
            <a:endParaRPr sz="1600" b="1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rgbClr val="F9FBFB"/>
              </a:buClr>
              <a:buSzPts val="1600"/>
              <a:buChar char="●"/>
            </a:pPr>
            <a:r>
              <a:rPr lang="en" sz="1600" dirty="0">
                <a:solidFill>
                  <a:srgbClr val="F9FBFB"/>
                </a:solidFill>
              </a:rPr>
              <a:t>Global Average Pooling(GAP) is too simplistic since some of the regions are more relevant than others</a:t>
            </a:r>
            <a:endParaRPr sz="1600" dirty="0">
              <a:solidFill>
                <a:srgbClr val="F9FBFB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9FBFB"/>
              </a:buClr>
              <a:buSzPts val="1600"/>
              <a:buChar char="●"/>
            </a:pPr>
            <a:r>
              <a:rPr lang="en" sz="1600" dirty="0">
                <a:solidFill>
                  <a:srgbClr val="F9FBFB"/>
                </a:solidFill>
              </a:rPr>
              <a:t>Use an attention mechanism to mask out the most useful values for the classification ( helps the model learn to avoid shoulder, bones and so forth)</a:t>
            </a:r>
            <a:endParaRPr sz="1600" dirty="0">
              <a:solidFill>
                <a:srgbClr val="F9FBFB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9FBFB"/>
              </a:buClr>
              <a:buSzPts val="1600"/>
              <a:buChar char="●"/>
            </a:pPr>
            <a:r>
              <a:rPr lang="en" sz="1600" dirty="0">
                <a:solidFill>
                  <a:srgbClr val="F9FBFB"/>
                </a:solidFill>
              </a:rPr>
              <a:t>Example - Classification of Cardiomegaly ( All attention should be focused on heart region)</a:t>
            </a:r>
            <a:endParaRPr sz="1600" dirty="0">
              <a:solidFill>
                <a:srgbClr val="F9FBFB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F9FBFB"/>
              </a:solidFill>
            </a:endParaRPr>
          </a:p>
        </p:txBody>
      </p:sp>
      <p:sp>
        <p:nvSpPr>
          <p:cNvPr id="4439" name="Google Shape;4439;p51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440" name="Google Shape;4440;p51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  <p:pic>
        <p:nvPicPr>
          <p:cNvPr id="4441" name="Google Shape;4441;p51"/>
          <p:cNvPicPr preferRelativeResize="0"/>
          <p:nvPr/>
        </p:nvPicPr>
        <p:blipFill rotWithShape="1">
          <a:blip r:embed="rId3">
            <a:alphaModFix/>
          </a:blip>
          <a:srcRect t="34348"/>
          <a:stretch/>
        </p:blipFill>
        <p:spPr>
          <a:xfrm>
            <a:off x="6255125" y="2552175"/>
            <a:ext cx="1763775" cy="219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6" name="Google Shape;4446;p52"/>
          <p:cNvSpPr txBox="1">
            <a:spLocks noGrp="1"/>
          </p:cNvSpPr>
          <p:nvPr>
            <p:ph type="body" idx="1"/>
          </p:nvPr>
        </p:nvSpPr>
        <p:spPr>
          <a:xfrm>
            <a:off x="720000" y="1159300"/>
            <a:ext cx="7704000" cy="3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 u="sng">
                <a:hlinkClick r:id="rId3"/>
              </a:rPr>
              <a:t>Difference between models-medium</a:t>
            </a:r>
            <a:endParaRPr sz="1500" u="sng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Szegedy, Christian, et al. "Going deeper with convolutions." </a:t>
            </a:r>
            <a:r>
              <a:rPr lang="en" sz="1500" i="1">
                <a:latin typeface="Arial"/>
                <a:ea typeface="Arial"/>
                <a:cs typeface="Arial"/>
                <a:sym typeface="Arial"/>
              </a:rPr>
              <a:t>Proceedings of the IEEE conference on computer vision and pattern recognition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. 2015.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He, Kaiming, et al. "Deep residual learning for image recognition." </a:t>
            </a:r>
            <a:r>
              <a:rPr lang="en" sz="1500" i="1">
                <a:latin typeface="Arial"/>
                <a:ea typeface="Arial"/>
                <a:cs typeface="Arial"/>
                <a:sym typeface="Arial"/>
              </a:rPr>
              <a:t>Proceedings of the IEEE conference on computer vision and pattern recognition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. 2016.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Howard, Andrew G., et al. "Mobilenets: Efficient convolutional neural networks for mobile vision applications." </a:t>
            </a:r>
            <a:r>
              <a:rPr lang="en" sz="1500" i="1">
                <a:latin typeface="Arial"/>
                <a:ea typeface="Arial"/>
                <a:cs typeface="Arial"/>
                <a:sym typeface="Arial"/>
              </a:rPr>
              <a:t>arXiv preprint arXiv:1704.04861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(2017).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Tan, Mingxing, and Quoc Le. "Efficientnet: Rethinking model scaling for convolutional neural networks." </a:t>
            </a:r>
            <a:r>
              <a:rPr lang="en" sz="1500" i="1">
                <a:latin typeface="Arial"/>
                <a:ea typeface="Arial"/>
                <a:cs typeface="Arial"/>
                <a:sym typeface="Arial"/>
              </a:rPr>
              <a:t>International conference on machine learning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. PMLR, 2019.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Konečný, Jakub, et al. "Federated learning: Strategies for improving communication efficiency." </a:t>
            </a:r>
            <a:r>
              <a:rPr lang="en" sz="1500" i="1">
                <a:latin typeface="Arial"/>
                <a:ea typeface="Arial"/>
                <a:cs typeface="Arial"/>
                <a:sym typeface="Arial"/>
              </a:rPr>
              <a:t>arXiv preprint arXiv:1610.05492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(2016).</a:t>
            </a:r>
            <a:endParaRPr sz="1500"/>
          </a:p>
        </p:txBody>
      </p:sp>
      <p:sp>
        <p:nvSpPr>
          <p:cNvPr id="4447" name="Google Shape;4447;p52"/>
          <p:cNvSpPr txBox="1">
            <a:spLocks noGrp="1"/>
          </p:cNvSpPr>
          <p:nvPr>
            <p:ph type="title"/>
          </p:nvPr>
        </p:nvSpPr>
        <p:spPr>
          <a:xfrm>
            <a:off x="720000" y="274075"/>
            <a:ext cx="7704000" cy="8412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REFERENCES</a:t>
            </a:r>
            <a:endParaRPr sz="5300"/>
          </a:p>
        </p:txBody>
      </p:sp>
      <p:sp>
        <p:nvSpPr>
          <p:cNvPr id="4448" name="Google Shape;4448;p52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449" name="Google Shape;4449;p52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" name="Google Shape;4454;p53"/>
          <p:cNvSpPr txBox="1">
            <a:spLocks noGrp="1"/>
          </p:cNvSpPr>
          <p:nvPr>
            <p:ph type="subTitle" idx="1"/>
          </p:nvPr>
        </p:nvSpPr>
        <p:spPr>
          <a:xfrm>
            <a:off x="1728400" y="1669375"/>
            <a:ext cx="5280900" cy="19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5500"/>
              <a:t>THANKYOU</a:t>
            </a:r>
            <a:r>
              <a:rPr lang="en" sz="5400"/>
              <a:t>!</a:t>
            </a:r>
            <a:endParaRPr sz="5400"/>
          </a:p>
        </p:txBody>
      </p:sp>
      <p:sp>
        <p:nvSpPr>
          <p:cNvPr id="4455" name="Google Shape;4455;p53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456" name="Google Shape;4456;p53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7" name="Google Shape;4257;p33"/>
          <p:cNvSpPr txBox="1">
            <a:spLocks noGrp="1"/>
          </p:cNvSpPr>
          <p:nvPr>
            <p:ph type="body" idx="1"/>
          </p:nvPr>
        </p:nvSpPr>
        <p:spPr>
          <a:xfrm>
            <a:off x="720000" y="1159300"/>
            <a:ext cx="7704000" cy="3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9FBFB"/>
                </a:solidFill>
              </a:rPr>
              <a:t>In the ever-evolving landscape of data-driven technologies, we're poised to embark on a transformative journey within the healthcare sector. </a:t>
            </a:r>
            <a:r>
              <a:rPr lang="en" sz="1400">
                <a:solidFill>
                  <a:srgbClr val="FFFF00"/>
                </a:solidFill>
              </a:rPr>
              <a:t>The health industry already accounts for around 30% of the world's data, a number that's projected to surge to 35-40% by 2025</a:t>
            </a:r>
            <a:r>
              <a:rPr lang="en" sz="1400">
                <a:solidFill>
                  <a:srgbClr val="4A86E8"/>
                </a:solidFill>
              </a:rPr>
              <a:t>.</a:t>
            </a:r>
            <a:r>
              <a:rPr lang="en" sz="1400">
                <a:solidFill>
                  <a:srgbClr val="F9FBFB"/>
                </a:solidFill>
              </a:rPr>
              <a:t> </a:t>
            </a:r>
            <a:endParaRPr sz="1400">
              <a:solidFill>
                <a:srgbClr val="FFFF00"/>
              </a:solidFill>
            </a:endParaRPr>
          </a:p>
          <a:p>
            <a:pPr marL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9FBFB"/>
                </a:solidFill>
              </a:rPr>
              <a:t>So, Why not harness this vast reservoir of data by leveraging the power of AI?</a:t>
            </a:r>
            <a:r>
              <a:rPr lang="en" sz="1400">
                <a:solidFill>
                  <a:srgbClr val="F9FBFB"/>
                </a:solidFill>
              </a:rPr>
              <a:t> </a:t>
            </a:r>
            <a:endParaRPr sz="1400">
              <a:solidFill>
                <a:srgbClr val="F9FBFB"/>
              </a:solidFill>
            </a:endParaRPr>
          </a:p>
          <a:p>
            <a:pPr marL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9FBFB"/>
                </a:solidFill>
              </a:rPr>
              <a:t>Our project is driven by the need to improve medical diagnostics and patient care through the power of AI in analyzing Chest X-rays, reducing the burden on healthcare professionals while improving patient care. </a:t>
            </a:r>
            <a:endParaRPr sz="1400">
              <a:solidFill>
                <a:srgbClr val="F9FBFB"/>
              </a:solidFill>
            </a:endParaRPr>
          </a:p>
          <a:p>
            <a:pPr marL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rgbClr val="F9FBFB"/>
                </a:solidFill>
              </a:rPr>
              <a:t>And, perhaps, earn some top-notch grades along the way xD</a:t>
            </a:r>
            <a:endParaRPr sz="1400" i="1">
              <a:solidFill>
                <a:srgbClr val="F9FBF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/>
              <a:t>Reference for data statistics: class notes</a:t>
            </a:r>
            <a:endParaRPr sz="900"/>
          </a:p>
        </p:txBody>
      </p:sp>
      <p:sp>
        <p:nvSpPr>
          <p:cNvPr id="4258" name="Google Shape;4258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4259" name="Google Shape;4259;p33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260" name="Google Shape;4260;p33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Google Shape;4265;p34"/>
          <p:cNvSpPr txBox="1">
            <a:spLocks noGrp="1"/>
          </p:cNvSpPr>
          <p:nvPr>
            <p:ph type="title"/>
          </p:nvPr>
        </p:nvSpPr>
        <p:spPr>
          <a:xfrm>
            <a:off x="720000" y="2907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CHEST X-RAY 8 DATASET</a:t>
            </a:r>
            <a:endParaRPr/>
          </a:p>
        </p:txBody>
      </p:sp>
      <p:sp>
        <p:nvSpPr>
          <p:cNvPr id="4266" name="Google Shape;4266;p34"/>
          <p:cNvSpPr txBox="1">
            <a:spLocks noGrp="1"/>
          </p:cNvSpPr>
          <p:nvPr>
            <p:ph type="title" idx="2"/>
          </p:nvPr>
        </p:nvSpPr>
        <p:spPr>
          <a:xfrm>
            <a:off x="190875" y="1060338"/>
            <a:ext cx="30003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108,948 frontal x-ray images</a:t>
            </a:r>
            <a:endParaRPr sz="1600"/>
          </a:p>
        </p:txBody>
      </p:sp>
      <p:sp>
        <p:nvSpPr>
          <p:cNvPr id="4267" name="Google Shape;4267;p34"/>
          <p:cNvSpPr txBox="1">
            <a:spLocks noGrp="1"/>
          </p:cNvSpPr>
          <p:nvPr>
            <p:ph type="subTitle" idx="1"/>
          </p:nvPr>
        </p:nvSpPr>
        <p:spPr>
          <a:xfrm>
            <a:off x="522825" y="15278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32,717 unique patients</a:t>
            </a:r>
            <a:endParaRPr/>
          </a:p>
        </p:txBody>
      </p:sp>
      <p:sp>
        <p:nvSpPr>
          <p:cNvPr id="4268" name="Google Shape;4268;p34"/>
          <p:cNvSpPr txBox="1">
            <a:spLocks noGrp="1"/>
          </p:cNvSpPr>
          <p:nvPr>
            <p:ph type="title" idx="3"/>
          </p:nvPr>
        </p:nvSpPr>
        <p:spPr>
          <a:xfrm>
            <a:off x="2994377" y="1060338"/>
            <a:ext cx="26742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Images labelled with 14 different medical conditions</a:t>
            </a:r>
            <a:endParaRPr sz="1600"/>
          </a:p>
        </p:txBody>
      </p:sp>
      <p:sp>
        <p:nvSpPr>
          <p:cNvPr id="4269" name="Google Shape;4269;p34"/>
          <p:cNvSpPr txBox="1">
            <a:spLocks noGrp="1"/>
          </p:cNvSpPr>
          <p:nvPr>
            <p:ph type="subTitle" idx="4"/>
          </p:nvPr>
        </p:nvSpPr>
        <p:spPr>
          <a:xfrm>
            <a:off x="3028413" y="1588050"/>
            <a:ext cx="2606100" cy="32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Hernia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Cardiomegaly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Emphysema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Effusion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Infiltration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Mass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Nodule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Atelectasis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Pneumothorax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Pleural_Thickening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Pneumonia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Fibrosis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Fibrosis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Edema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Consolidation</a:t>
            </a:r>
            <a:endParaRPr/>
          </a:p>
        </p:txBody>
      </p:sp>
      <p:sp>
        <p:nvSpPr>
          <p:cNvPr id="4270" name="Google Shape;4270;p34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271" name="Google Shape;4271;p34"/>
          <p:cNvSpPr txBox="1">
            <a:spLocks noGrp="1"/>
          </p:cNvSpPr>
          <p:nvPr>
            <p:ph type="sldNum" idx="7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  <p:pic>
        <p:nvPicPr>
          <p:cNvPr id="4272" name="Google Shape;4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725" y="1239675"/>
            <a:ext cx="3208074" cy="34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7" name="Google Shape;4277;p35"/>
          <p:cNvSpPr txBox="1">
            <a:spLocks noGrp="1"/>
          </p:cNvSpPr>
          <p:nvPr>
            <p:ph type="title"/>
          </p:nvPr>
        </p:nvSpPr>
        <p:spPr>
          <a:xfrm>
            <a:off x="373650" y="860100"/>
            <a:ext cx="8396700" cy="34233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IS IT A CLASSIFICATION OR REGRESSION PROBLEM?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/>
          </a:p>
        </p:txBody>
      </p:sp>
      <p:sp>
        <p:nvSpPr>
          <p:cNvPr id="4278" name="Google Shape;4278;p35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279" name="Google Shape;4279;p35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4" name="Google Shape;4284;p36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285" name="Google Shape;4285;p36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  <p:pic>
        <p:nvPicPr>
          <p:cNvPr id="4286" name="Google Shape;4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525" y="146475"/>
            <a:ext cx="4850550" cy="48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1" name="Google Shape;4291;p37"/>
          <p:cNvSpPr txBox="1">
            <a:spLocks noGrp="1"/>
          </p:cNvSpPr>
          <p:nvPr>
            <p:ph type="body" idx="1"/>
          </p:nvPr>
        </p:nvSpPr>
        <p:spPr>
          <a:xfrm>
            <a:off x="720000" y="931350"/>
            <a:ext cx="7704000" cy="3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0BEFF"/>
                </a:solidFill>
              </a:rPr>
              <a:t>1) DATA LEAKAGE MITIGATION: </a:t>
            </a:r>
            <a:r>
              <a:rPr lang="en" sz="1300">
                <a:solidFill>
                  <a:srgbClr val="F9FBFB"/>
                </a:solidFill>
              </a:rPr>
              <a:t> </a:t>
            </a:r>
            <a:endParaRPr sz="1300">
              <a:solidFill>
                <a:srgbClr val="F9FBFB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9FBFB"/>
                </a:solidFill>
              </a:rPr>
              <a:t>Ensured that split is done on the patient level so that there is no “leakage” between the train, validation and testing datasets</a:t>
            </a:r>
            <a:endParaRPr sz="1300">
              <a:solidFill>
                <a:srgbClr val="F9FBFB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0BEFF"/>
                </a:solidFill>
              </a:rPr>
              <a:t>2) IMAGE PREPARATION: </a:t>
            </a:r>
            <a:endParaRPr sz="1300">
              <a:solidFill>
                <a:srgbClr val="20BEFF"/>
              </a:solidFill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Clr>
                <a:srgbClr val="F9FBFB"/>
              </a:buClr>
              <a:buSzPts val="1300"/>
              <a:buChar char="●"/>
            </a:pPr>
            <a:r>
              <a:rPr lang="en" sz="1300">
                <a:solidFill>
                  <a:srgbClr val="F9FBFB"/>
                </a:solidFill>
              </a:rPr>
              <a:t>Used data augmentation and standardized the input distribution to mean 0 and std deviation 1</a:t>
            </a:r>
            <a:endParaRPr sz="1300">
              <a:solidFill>
                <a:srgbClr val="F9FBFB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9FBFB"/>
              </a:buClr>
              <a:buSzPts val="1300"/>
              <a:buChar char="●"/>
            </a:pPr>
            <a:r>
              <a:rPr lang="en" sz="1300">
                <a:solidFill>
                  <a:srgbClr val="F9FBFB"/>
                </a:solidFill>
              </a:rPr>
              <a:t>Converted single channel X-ray images( grayscale) to three-channels for using pretrained model</a:t>
            </a:r>
            <a:endParaRPr sz="1300">
              <a:solidFill>
                <a:srgbClr val="F9FBFB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9FBFB"/>
              </a:buClr>
              <a:buSzPts val="1300"/>
              <a:buChar char="●"/>
            </a:pPr>
            <a:r>
              <a:rPr lang="en" sz="1300">
                <a:solidFill>
                  <a:srgbClr val="F9FBFB"/>
                </a:solidFill>
              </a:rPr>
              <a:t>Shuffle the input after every epoch and set the image size to be 320px by 320px</a:t>
            </a:r>
            <a:endParaRPr sz="1300">
              <a:solidFill>
                <a:srgbClr val="F9FBFB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0BEFF"/>
                </a:solidFill>
              </a:rPr>
              <a:t>3) HANDLING DATA IMBALANCE: </a:t>
            </a:r>
            <a:endParaRPr sz="1300">
              <a:solidFill>
                <a:srgbClr val="20BEFF"/>
              </a:solidFill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Clr>
                <a:srgbClr val="F9FBFB"/>
              </a:buClr>
              <a:buSzPts val="1300"/>
              <a:buChar char="●"/>
            </a:pPr>
            <a:r>
              <a:rPr lang="en" sz="1300"/>
              <a:t>Prevalence of positive cases varied significantly across the different pathologies</a:t>
            </a:r>
            <a:endParaRPr sz="1300">
              <a:solidFill>
                <a:srgbClr val="F9FBFB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9FBFB"/>
              </a:buClr>
              <a:buSzPts val="1300"/>
              <a:buChar char="●"/>
            </a:pPr>
            <a:r>
              <a:rPr lang="en" sz="1300"/>
              <a:t>Multiplied each sample from each class by a class-specific weight factor, w_pos &amp; w_neg 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9FBFB"/>
              </a:buClr>
              <a:buSzPts val="1300"/>
              <a:buChar char="●"/>
            </a:pPr>
            <a:r>
              <a:rPr lang="en" sz="1300"/>
              <a:t>This will ensure that overall contribution of each class is same</a:t>
            </a:r>
            <a:endParaRPr sz="1300">
              <a:solidFill>
                <a:srgbClr val="F9FBFB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300">
              <a:solidFill>
                <a:srgbClr val="20BE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>
              <a:solidFill>
                <a:srgbClr val="20BEFF"/>
              </a:solidFill>
            </a:endParaRPr>
          </a:p>
        </p:txBody>
      </p:sp>
      <p:sp>
        <p:nvSpPr>
          <p:cNvPr id="4292" name="Google Shape;4292;p37"/>
          <p:cNvSpPr txBox="1">
            <a:spLocks noGrp="1"/>
          </p:cNvSpPr>
          <p:nvPr>
            <p:ph type="title"/>
          </p:nvPr>
        </p:nvSpPr>
        <p:spPr>
          <a:xfrm>
            <a:off x="720000" y="241500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 </a:t>
            </a:r>
            <a:endParaRPr/>
          </a:p>
        </p:txBody>
      </p:sp>
      <p:sp>
        <p:nvSpPr>
          <p:cNvPr id="4293" name="Google Shape;4293;p37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294" name="Google Shape;4294;p37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9" name="Google Shape;4299;p38"/>
          <p:cNvSpPr txBox="1">
            <a:spLocks noGrp="1"/>
          </p:cNvSpPr>
          <p:nvPr>
            <p:ph type="title"/>
          </p:nvPr>
        </p:nvSpPr>
        <p:spPr>
          <a:xfrm>
            <a:off x="1443200" y="670450"/>
            <a:ext cx="6257700" cy="30672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TECHNIQUES</a:t>
            </a:r>
            <a:endParaRPr sz="5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/MODELS</a:t>
            </a:r>
            <a:endParaRPr sz="5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/ARCHITECTURES</a:t>
            </a:r>
            <a:endParaRPr sz="5000"/>
          </a:p>
        </p:txBody>
      </p:sp>
      <p:sp>
        <p:nvSpPr>
          <p:cNvPr id="4300" name="Google Shape;4300;p38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301" name="Google Shape;4301;p38"/>
          <p:cNvSpPr txBox="1">
            <a:spLocks noGrp="1"/>
          </p:cNvSpPr>
          <p:nvPr>
            <p:ph type="sldNum" idx="2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0" rIns="91425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Remarks for All Models</a:t>
            </a:r>
            <a:endParaRPr/>
          </a:p>
        </p:txBody>
      </p:sp>
      <p:sp>
        <p:nvSpPr>
          <p:cNvPr id="4307" name="Google Shape;4307;p39"/>
          <p:cNvSpPr txBox="1">
            <a:spLocks noGrp="1"/>
          </p:cNvSpPr>
          <p:nvPr>
            <p:ph type="title" idx="2"/>
          </p:nvPr>
        </p:nvSpPr>
        <p:spPr>
          <a:xfrm>
            <a:off x="1195875" y="1320125"/>
            <a:ext cx="3210300" cy="527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</a:t>
            </a:r>
            <a:endParaRPr/>
          </a:p>
        </p:txBody>
      </p:sp>
      <p:sp>
        <p:nvSpPr>
          <p:cNvPr id="4308" name="Google Shape;4308;p39"/>
          <p:cNvSpPr txBox="1">
            <a:spLocks noGrp="1"/>
          </p:cNvSpPr>
          <p:nvPr>
            <p:ph type="subTitle" idx="1"/>
          </p:nvPr>
        </p:nvSpPr>
        <p:spPr>
          <a:xfrm>
            <a:off x="1056975" y="1896450"/>
            <a:ext cx="33492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Weighted Mean Squared Error Loss</a:t>
            </a:r>
            <a:br>
              <a:rPr lang="en"/>
            </a:br>
            <a:br>
              <a:rPr lang="en"/>
            </a:br>
            <a:r>
              <a:rPr lang="en">
                <a:highlight>
                  <a:schemeClr val="lt1"/>
                </a:highlight>
              </a:rPr>
              <a:t>(1/N) * Σ[weights * (y_true-  y_pred)^2]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309" name="Google Shape;4309;p39"/>
          <p:cNvSpPr txBox="1">
            <a:spLocks noGrp="1"/>
          </p:cNvSpPr>
          <p:nvPr>
            <p:ph type="title" idx="3"/>
          </p:nvPr>
        </p:nvSpPr>
        <p:spPr>
          <a:xfrm>
            <a:off x="5081050" y="1320125"/>
            <a:ext cx="3349200" cy="572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</a:t>
            </a:r>
            <a:endParaRPr/>
          </a:p>
        </p:txBody>
      </p:sp>
      <p:sp>
        <p:nvSpPr>
          <p:cNvPr id="4310" name="Google Shape;4310;p39"/>
          <p:cNvSpPr txBox="1">
            <a:spLocks noGrp="1"/>
          </p:cNvSpPr>
          <p:nvPr>
            <p:ph type="subTitle" idx="4"/>
          </p:nvPr>
        </p:nvSpPr>
        <p:spPr>
          <a:xfrm>
            <a:off x="5081050" y="1847825"/>
            <a:ext cx="33492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Adam</a:t>
            </a:r>
            <a:br>
              <a:rPr lang="en"/>
            </a:br>
            <a:r>
              <a:rPr lang="en"/>
              <a:t>The most commonly used and currently the best optimizer for ML Models</a:t>
            </a:r>
            <a:endParaRPr/>
          </a:p>
        </p:txBody>
      </p:sp>
      <p:sp>
        <p:nvSpPr>
          <p:cNvPr id="4311" name="Google Shape;4311;p39"/>
          <p:cNvSpPr txBox="1">
            <a:spLocks noGrp="1"/>
          </p:cNvSpPr>
          <p:nvPr>
            <p:ph type="title" idx="5"/>
          </p:nvPr>
        </p:nvSpPr>
        <p:spPr>
          <a:xfrm>
            <a:off x="1195875" y="3031075"/>
            <a:ext cx="3210300" cy="572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Rate</a:t>
            </a:r>
            <a:endParaRPr/>
          </a:p>
        </p:txBody>
      </p:sp>
      <p:sp>
        <p:nvSpPr>
          <p:cNvPr id="4312" name="Google Shape;4312;p39"/>
          <p:cNvSpPr txBox="1">
            <a:spLocks noGrp="1"/>
          </p:cNvSpPr>
          <p:nvPr>
            <p:ph type="subTitle" idx="6"/>
          </p:nvPr>
        </p:nvSpPr>
        <p:spPr>
          <a:xfrm>
            <a:off x="1195875" y="3514675"/>
            <a:ext cx="32103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Built a custom learning rate scheduler which changes values according to the training loss</a:t>
            </a:r>
            <a:endParaRPr/>
          </a:p>
        </p:txBody>
      </p:sp>
      <p:sp>
        <p:nvSpPr>
          <p:cNvPr id="4313" name="Google Shape;4313;p39"/>
          <p:cNvSpPr txBox="1">
            <a:spLocks noGrp="1"/>
          </p:cNvSpPr>
          <p:nvPr>
            <p:ph type="title" idx="7"/>
          </p:nvPr>
        </p:nvSpPr>
        <p:spPr>
          <a:xfrm>
            <a:off x="5081050" y="3031050"/>
            <a:ext cx="3349200" cy="572700"/>
          </a:xfrm>
          <a:prstGeom prst="rect">
            <a:avLst/>
          </a:prstGeom>
        </p:spPr>
        <p:txBody>
          <a:bodyPr spcFirstLastPara="1" wrap="square" lIns="91425" tIns="0" rIns="91425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sp>
        <p:nvSpPr>
          <p:cNvPr id="4314" name="Google Shape;4314;p39"/>
          <p:cNvSpPr txBox="1">
            <a:spLocks noGrp="1"/>
          </p:cNvSpPr>
          <p:nvPr>
            <p:ph type="subTitle" idx="8"/>
          </p:nvPr>
        </p:nvSpPr>
        <p:spPr>
          <a:xfrm>
            <a:off x="5134800" y="3514700"/>
            <a:ext cx="3289200" cy="10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ROC Curve</a:t>
            </a:r>
            <a:br>
              <a:rPr lang="en"/>
            </a:br>
            <a:r>
              <a:rPr lang="en">
                <a:highlight>
                  <a:schemeClr val="lt1"/>
                </a:highlight>
              </a:rPr>
              <a:t>Number of Epochs - 5</a:t>
            </a:r>
            <a:br>
              <a:rPr lang="en">
                <a:highlight>
                  <a:schemeClr val="lt1"/>
                </a:highlight>
              </a:rPr>
            </a:br>
            <a:r>
              <a:rPr lang="en">
                <a:highlight>
                  <a:schemeClr val="lt1"/>
                </a:highlight>
              </a:rPr>
              <a:t>Base Classification Model with a Classifier built upon it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315" name="Google Shape;4315;p39"/>
          <p:cNvSpPr txBox="1">
            <a:spLocks noGrp="1"/>
          </p:cNvSpPr>
          <p:nvPr>
            <p:ph type="sldNum" idx="12"/>
          </p:nvPr>
        </p:nvSpPr>
        <p:spPr>
          <a:xfrm>
            <a:off x="8400004" y="4744000"/>
            <a:ext cx="483300" cy="2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316" name="Google Shape;4316;p39"/>
          <p:cNvSpPr txBox="1">
            <a:spLocks noGrp="1"/>
          </p:cNvSpPr>
          <p:nvPr>
            <p:ph type="sldNum" idx="9"/>
          </p:nvPr>
        </p:nvSpPr>
        <p:spPr>
          <a:xfrm>
            <a:off x="7361026" y="4740075"/>
            <a:ext cx="1238700" cy="2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X-Ray Exp /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X-Ray Style Disease by Slidesgo ">
  <a:themeElements>
    <a:clrScheme name="Simple Light">
      <a:dk1>
        <a:srgbClr val="92D9F5"/>
      </a:dk1>
      <a:lt1>
        <a:srgbClr val="0F253F"/>
      </a:lt1>
      <a:dk2>
        <a:srgbClr val="FFFFFF"/>
      </a:dk2>
      <a:lt2>
        <a:srgbClr val="205672"/>
      </a:lt2>
      <a:accent1>
        <a:srgbClr val="0F253F"/>
      </a:accent1>
      <a:accent2>
        <a:srgbClr val="205672"/>
      </a:accent2>
      <a:accent3>
        <a:srgbClr val="CBDAE1"/>
      </a:accent3>
      <a:accent4>
        <a:srgbClr val="92D9F5"/>
      </a:accent4>
      <a:accent5>
        <a:srgbClr val="0F253F"/>
      </a:accent5>
      <a:accent6>
        <a:srgbClr val="CBDAE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3AC9B578968F4B8BFCF09837AF7C8A" ma:contentTypeVersion="9" ma:contentTypeDescription="Create a new document." ma:contentTypeScope="" ma:versionID="65c472077b4ef1563e1a44b850275efd">
  <xsd:schema xmlns:xsd="http://www.w3.org/2001/XMLSchema" xmlns:xs="http://www.w3.org/2001/XMLSchema" xmlns:p="http://schemas.microsoft.com/office/2006/metadata/properties" xmlns:ns2="6750e4af-3250-4633-942a-2005b2dae5d1" xmlns:ns3="83c60fad-5858-41f2-aefd-63538264e470" targetNamespace="http://schemas.microsoft.com/office/2006/metadata/properties" ma:root="true" ma:fieldsID="56038e2a8055b525ffa2bcb7dcccf1e7" ns2:_="" ns3:_="">
    <xsd:import namespace="6750e4af-3250-4633-942a-2005b2dae5d1"/>
    <xsd:import namespace="83c60fad-5858-41f2-aefd-63538264e4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50e4af-3250-4633-942a-2005b2dae5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c60fad-5858-41f2-aefd-63538264e47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4E0416-2F3B-4549-A80B-9F0F942102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50e4af-3250-4633-942a-2005b2dae5d1"/>
    <ds:schemaRef ds:uri="83c60fad-5858-41f2-aefd-63538264e4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8C9F7F-5E67-46AF-B5F8-2320A2E76BD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80EF734-C79F-4971-A007-DF300284D2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23</Slides>
  <Notes>23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X-Ray Style Disease by Slidesgo </vt:lpstr>
      <vt:lpstr>Chest X-Ray Classifier    </vt:lpstr>
      <vt:lpstr>PROBLEM STATEMENT</vt:lpstr>
      <vt:lpstr>MOTIVATION</vt:lpstr>
      <vt:lpstr>CHEST X-RAY 8 DATASET</vt:lpstr>
      <vt:lpstr>IS IT A CLASSIFICATION OR REGRESSION PROBLEM?  </vt:lpstr>
      <vt:lpstr>PowerPoint Presentation</vt:lpstr>
      <vt:lpstr>DATA PROCESSING </vt:lpstr>
      <vt:lpstr>TECHNIQUES /MODELS /ARCHITECTURES</vt:lpstr>
      <vt:lpstr>General Remarks for All Models</vt:lpstr>
      <vt:lpstr>BASE MODEL 1    INCEPTION</vt:lpstr>
      <vt:lpstr>BASE MODEL 2        ResNet</vt:lpstr>
      <vt:lpstr>RESULTS</vt:lpstr>
      <vt:lpstr>     BASE MODEL 3      MOBILENET</vt:lpstr>
      <vt:lpstr>  BASE MODEL 4     EfficientNet</vt:lpstr>
      <vt:lpstr>RESULTS</vt:lpstr>
      <vt:lpstr>CONCLUSIONS</vt:lpstr>
      <vt:lpstr>Federated learning</vt:lpstr>
      <vt:lpstr>Federated Learning with Wavelet Transform</vt:lpstr>
      <vt:lpstr>Federated Learning with Wavelet Transform Results</vt:lpstr>
      <vt:lpstr>PROPOSED/ FUTURE WORK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Chest X-Ray Classifier    </dc:title>
  <cp:revision>2</cp:revision>
  <dcterms:modified xsi:type="dcterms:W3CDTF">2023-10-29T12:03:29Z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0x010100253AC9B578968F4B8BFCF09837AF7C8A</vt:lpwstr>
  </property>
</Properties>
</file>